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80B932-FD49-4155-B7B3-FA55CE2C18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88D50B-5DAF-4B56-B77B-1C69B1D71D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447D0A-DC42-460B-8CA3-602659F363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90F8F3-35AA-45A9-8CE3-5C49543A9B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CB01C6-80FF-40B4-B6E1-CB7B3DEEC1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97071D2-C88D-4F01-87FE-036087F038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F87D769-3DD4-44C1-997E-AE22CEF409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25647A-7361-4501-8339-2A4CB6030E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6FEC1B-D30F-4ED7-B680-1F02F0CFEA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B7D6E0-0A17-4D8E-9B5A-96B810291F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C61224-87A5-4E19-8D92-C34EE60C83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6021033002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1826" y="1169431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如何防范护理不良事件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3429000"/>
            <a:ext cx="6934200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30783" y="3943350"/>
            <a:ext cx="6934200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2024-01-03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366247" y="1450250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护理不良事件的概述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护理不良事件的防范措施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常见护理不良事件的防范重点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护理不良事件的应对与处理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80845" y="1857940"/>
            <a:ext cx="261175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55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13810" y="2892743"/>
            <a:ext cx="4606596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550" b="1">
                <a:solidFill>
                  <a:schemeClr val="accent4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CONTENT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护理不良事件的概述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护理不良事件是指在护理过程中发生的意外事件，包括患者伤害、死亡等不良后果。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护理不良事件可分为技术性、管理性和责任性三类，其中技术性事件与护理技术操作有关，管理性事件与护理管理有关，责任性事件则与护理人员责任心不强有关。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813" r="2281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7726" b="177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6399" b="639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0777" b="1077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发生原因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护理人员技术水平不足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护理人员技术水平不足是导致技术性护理不良事件的主要原因之一。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护理管理漏洞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管理性护理不良事件的发生往往与护理管理漏洞有关，如制度不健全、执行不力等。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护理人员责任心不强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责任性护理不良事件的发生往往与护理人员责任心不强有关，如未严格执行查对制度、交接班制度等。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护理不良事件的发生会对患者的安全造成威胁，影响患者的治疗和康复。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影响患者安全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影响医院声誉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影响护理质量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833" r="178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护理不良事件的发生会对医院的声誉造成负面影响，影响医院的社会形象和经济效益。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护理不良事件的发生会暴露出护理管理中存在的问题，影响护理质量的提高。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影响与后果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2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护理不良事件的防范措施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组织护理人员参加专业培训，提高护理技能和知识水平，确保能够胜任护理工作。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定期培训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对护理人员进行定期考核，确保其具备相应的护理能力，同时鼓励护理人员获取专业认证。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考核与认证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积极引进高素质、经验丰富的护理人才，提高护理队伍的整体水平。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人才引进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提高护理人员素质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定期开展护理安全教育活动，强调护理安全的重要性，提高护理人员的安全意识。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安全教育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营造安全文化氛围，使护理人员在日常工作中始终保持对安全的关注和警惕。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对护理过程中可能出现的风险进行评估，制定相应的防范措施，降低风险发生的概率。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强化护理安全意识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对现有的护理流程进行全面梳理和优化，提高工作效率，减少差错和疏漏。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制度建设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建立健全的护理管理制度和操作规程，明确各级护理人员的职责和工作要求。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推行标准化管理，确保各项护理工作按照统一的标准和要求进行。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4417" r="1441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完善护理制度与流程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建立风险识别机制，及时发现和识别潜在的护理风险。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对识别出的风险进行评估，分析其可能造成的影响和后果。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根据风险评估结果，制定相应的风险应对措施，降低风险对护理工作的影响。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风险应对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建立风险评估机制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125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常见护理不良事件的防范重点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采取有效的预防措施，确保患者安全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评估患者的跌倒风险，提供相应的防护措施，如床边护栏、扶手等。保持病房和走廊的清洁和干燥，避免滑倒。加强患者及家属的防跌倒教育，提高安全意识。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防跌倒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https://d.book118.com/616021033002010034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3283D"/>
      </a:dk1>
      <a:lt1>
        <a:srgbClr val="F4F7FF"/>
      </a:lt1>
      <a:dk2>
        <a:srgbClr val="36324A"/>
      </a:dk2>
      <a:lt2>
        <a:srgbClr val="FFFFFF"/>
      </a:lt2>
      <a:accent1>
        <a:srgbClr val="485077"/>
      </a:accent1>
      <a:accent2>
        <a:srgbClr val="6382AD"/>
      </a:accent2>
      <a:accent3>
        <a:srgbClr val="757294"/>
      </a:accent3>
      <a:accent4>
        <a:srgbClr val="93AFCE"/>
      </a:accent4>
      <a:accent5>
        <a:srgbClr val="7186AF"/>
      </a:accent5>
      <a:accent6>
        <a:srgbClr val="AD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STSong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2024-09-02T22:12:22.362</cp:lastPrinted>
  <dcterms:created xsi:type="dcterms:W3CDTF">2024-09-02T14:12:22Z</dcterms:created>
  <dcterms:modified xsi:type="dcterms:W3CDTF">2024-09-02T14:12:24Z</dcterms:modified>
</cp:coreProperties>
</file>