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F9515-FCA3-420B-8302-37A1123D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B7C58-F45C-4324-9A6F-CDF369FC4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B14E4-AF46-40B3-9CCD-87DC3739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E5366-83C3-4D70-88B2-B9F27ADE7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4ADA1-6B7A-4E0B-9870-3F2D9AEA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39C35-797A-4EAC-99A8-C7007B7A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BB8FF-341A-4508-851C-7BA532AF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E8E47-35E1-4092-BDCE-1921370B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C5BCD-E6F9-4FCC-942C-7D9EC285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D8498-15B6-466F-BEB4-DF319CC19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F40F1-8F02-4B58-8356-DBEA1FB0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1111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高考语文专题复习语法填空要点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词汇在语法填空中应用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句子结构分析与理解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时态、语态和虚拟语气应用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非谓语动词在语法填空中应用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衔接手段在篇章中运用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语法填空概述与重要性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题目形式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语法填空题型介绍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语法填空是高考试卷中的一种题型，要求考生在空白处填入适当的词语，使句子语法正确、意思完整。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通常以短文或对话的形式出现，设置10个左右的空格，要求考生根据上下文语境填入适当的词语。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主要包括动词时态语态、非谓语动词、名词、形容词、副词、冠词、代词、介词、连词等。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考查知识点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要求考生具备扎实的语法基础，能够根据上下文语境进行准确的分析和判断，填入适当的词语使句子语法正确、意思完整。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考查知识点及能力要求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通读全文，了解大意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分析句子结构，确定填空类型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注意上下文语境，选择适当词语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检查答案，确保语法正确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解题策略与技巧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在做题前，先快速浏览全文，了解文章的大致意思和语境。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根据句子的结构和语境，分析空格处应填入的词语类型，如名词、动词、形容词等。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根据上下文语境，结合所学的语法知识，选择适当的词语填入空格处。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填完所有空格后，再次通读全文，检查所填词语是否符合语法规则，是否使句子意思完整。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忽视上下文语境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语法知识掌握不扎实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词汇积累不足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粗心大意导致失误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常见错误类型及避免方法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有些考生由于词汇积累不足，无法准确理解句子意思或找到合适的词语填入空格处。要避免这种错误，需要扩大词汇量，多阅读、多积累。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有些考生对语法知识掌握不够扎实，导致在填空时无法准确判断应填入的词语类型。要避免这种错误，需要加强对语法知识的学习和练习。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有些考生在做题时只关注单个句子，而忽视了上下文语境，导致填入的词语与语境不符。要避免这种错误，需要养成在阅读中关注语境的习惯。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有些考生在做题时由于粗心大意，导致填入的词语拼写错误或与语境不符。要避免这种错误，需要养成认真审题、仔细检查答案的习惯。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词汇在语法填空中应用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精确理解词义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区分词性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注意词汇搭配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在语法填空中，词汇的精确理解至关重要。考生需通过上下文语境，准确辨析近义词、反义词及一词多义现象。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不同词性的词汇在句子中充当不同成分，考生需根据句子结构和语境，正确选择所需词性的词汇。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某些词汇在特定语境下习惯与特定词汇搭配使用，考生需注意这些固定搭配，避免误用。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词汇辨析与选择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固定搭配和短语使用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掌握常见固定搭配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固定搭配是语法填空中的常见考点，考生需熟练掌握常见的动词短语、形容词短语等固定搭配，以便在考试中快速准确地填写。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理解短语含义及用法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短语的含义和用法往往与单个词汇不同，考生需通过大量阅读和练习，深入理解并掌握各类短语的用法。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注意短语中的冠词和介词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部分短语对冠词和介词有特定要求，考生需特别注意这些细节，确保填写的短语符合语法规则。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理解句子和段落大意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在语法填空中，理解句子和段落大意有助于考生推断所需词汇。通过仔细阅读上下文，考生可以了解文章的主题、情感色彩等信息，从而更准确地选择词汇。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寻找上下文线索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上下文线索包括指代关系、逻辑关系、时间顺序等，考生可通过这些线索推断所需词汇。例如，通过代词指代的内容确定所需名词，或通过转折词判断所需形容词的情感色彩。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利用常识和背景知识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有时上下文语境不足以提供足够的信息来确定所需词汇，此时考生可利用自己的常识和背景知识进行推断。例如，根据文章主题和常识判断所需动词的时态和语态。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上下文语境中词汇推断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拓展词汇量，提高解题能力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阅读是提高词汇量的有效途径。通过阅读各类文章，考生可以接触到更多的词汇和表达方式，从而拓展自己的词汇量。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针对自己不熟悉或易混淆的词汇进行刻意练习，如通过造句、填空等方式加深对词汇的理解和记忆。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遇到生词或不确定的词汇时，及时查阅词典或使用其他辅助工具进行查询和确认。这有助于考生准确理解词义并积累更多词汇。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大量阅读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刻意练习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使用词典和辅助工具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句子结构分析与理解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简单句、并列句和复合句识别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由并列连词连接的两个或两个以上的简单句，表达两个或两个以上的意思。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包含一个主句和一个或多个从句的句子，从句不能独立表达意思，需要依赖主句。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只包含一个主谓结构的句子，表达一个完整的意思。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从句不能独立成句，需要依赖主句来表达意思，主句与从句之间存在主从关系。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根据从句在句子中的功能和作用，可以将其分为名词性从句、定语从句和状语从句等。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主从关系判断及从句类型识别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从句类型识别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主从关系判断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为了避免重复或使句子更简洁，可以省略句子中的某些成分，但省略部分需要能够从上下文中推断出来。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为了强调或保持句子平衡，可以将句子中的某些成分倒装，即改变其正常语序。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省略、倒装等特殊句式处理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https://d.book118.com/616021111155010050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2024-09-16T02:47:28.118</cp:lastPrinted>
  <dcterms:created xsi:type="dcterms:W3CDTF">2024-09-15T18:47:28Z</dcterms:created>
  <dcterms:modified xsi:type="dcterms:W3CDTF">2024-09-15T18:47:30Z</dcterms:modified>
</cp:coreProperties>
</file>