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E00C8-B7E6-44AE-B04A-F2011B70D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5321D-5477-482A-ABCF-B36B2B0AA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85D41-5572-4411-93AF-F49FC52BC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2FDA7-DA9D-4962-9FF6-1C1EAE277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83D5E0-5F0E-4910-B419-09DDAB527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0CCE0-C914-4D9C-939D-B7F76E793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CC3158-D657-4F58-8797-90146870E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47291-4BA6-45A5-B0B7-C9A0BB587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A5C36-A1E9-4CAF-98A0-A68D0531F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D5F2E-8C51-4C1B-9D9D-5D7C90CFC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6DBB3-0247-4948-899C-58B71853A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2113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糖尿病和痛风保持健康的重要指南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饮食调整与营养管理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运动锻炼与身体活动建议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药物治疗与辅助手段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心理调适与生活质量提升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糖尿病是一种慢性代谢性疾病，主要特征是高血糖和胰岛素分泌不足或作用障碍。长期高血糖可能导致多种并发症，影响全身各器官和组织。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主要分为1型糖尿病、2型糖尿病、妊娠期糖尿病和其他特殊类型糖尿病。其中，1型糖尿病多发生于青少年，需依赖外源性胰岛素治疗；2型糖尿病多见于中老年人，与生活方式和遗传因素密切相关；妊娠期糖尿病发生在妊娠期间，对母婴健康均有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痛风是一种由于嘌呤代谢紊乱导致血尿酸升高引起的疾病。主要表现为关节红肿热痛，严重者可出现关节畸形和功能障碍。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痛风的发生与多种因素有关，包括遗传、饮食、生活习惯等。高嘌呤饮食、过度饮酒、肥胖、高血压等都是痛风的危险因素。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痛风定义及原因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都属于代谢性疾病，两者之间存在一定关联性。一方面，糖尿病患者由于代谢紊乱，容易导致尿酸升高，从而增加痛风的风险；另一方面，痛风患者常常伴有肥胖、高血压等代谢综合征表现，这些也是糖尿病的危险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不仅影响患者的身体健康，还会对生活质量造成严重影响。长期高血糖和痛风发作可能导致多种并发症，如心血管疾病、肾脏疾病、视网膜病变等。因此，对于同时患有糖尿病和痛风的患者来说，积极控制血糖和尿酸水平至关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两者关联性及影响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饮食调整与营养管理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如全麦面包、燕麦、蔬菜等，有助于控制血糖波动。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选择低GI（升糖指数）食物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适量减少米饭、面条等主食的摄入，避免血糖迅速升高。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控制主食摄入量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多吃豆类、蔬菜、水果等富含膳食纤维的食物，有助于减缓碳水化合物的吸收速度。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控制碳水化合物摄入量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选择低嘌呤食物降低尿酸水平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避免高嘌呤食物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如内脏、海鲜、红肉等，减少尿酸生成。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增加水果和蔬菜摄入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如苹果、香蕉、菠菜、胡萝卜等，提供丰富的维生素和矿物质，同时促进尿酸排泄。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适量摄入蛋白质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选择瘦肉、禽类、蛋类等优质蛋白质来源，满足身体需求。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625" r="12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多吃利尿食物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如西瓜、冬瓜、黄瓜等，有助于增加尿量，促进尿酸排出。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每天至少饮用8杯水（约2升），有助于稀释尿液中的尿酸浓度，促进尿酸排泄。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限制酒精和含糖饮料摄入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酒精和含糖饮料会干扰尿酸代谢，应尽量避免或少量饮用。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保持水分平衡，促进尿酸排泄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运动锻炼与身体活动建议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如步行、慢跑、游泳、骑自行车等，每周至少进行150分钟中等强度的有氧运动，或75分钟高强度有氧运动。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每周至少进行2次全身力量训练，着重锻炼大肌群，如腿、背、胸等。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如瑜伽、太极等，有助于提高身体柔韧性，缓解关节压力。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适宜运动类型及频率推荐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运动可以增加身体对胰岛素的敏感性，有助于降低血糖水平。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改善血糖控制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促进尿酸排泄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减轻身体负担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运动可以促进尿酸的排泄，从而降低血尿酸水平。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适当的运动可以减轻身体负担，缓解关节疼痛和肿胀等症状。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运动对改善血糖和尿酸水平作用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https://d.book118.com/616021134021010042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2024-09-09T08:44:18.245</cp:lastPrinted>
  <dcterms:created xsi:type="dcterms:W3CDTF">2024-09-09T00:44:18Z</dcterms:created>
  <dcterms:modified xsi:type="dcterms:W3CDTF">2024-09-09T00:44:20Z</dcterms:modified>
</cp:coreProperties>
</file>