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C2885-03D2-4914-8CEA-89732E893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836D8-652B-46C8-A74E-E71AC85F0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D2F61-1879-44BD-8E7A-B45E4B379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FA0ED-CB21-48E6-8E75-D7792C93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1130FF-A307-4FD3-82A3-9E1C64852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DDAC1-8B9A-4F74-9EA1-B1C52FE53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D1A6FF-D513-4F1C-9BD6-01AF5666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9A5BD-F4E4-472A-88B6-48CD4324D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95CDD-072C-423C-9DC5-6C6DB2443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50BCE-45A1-420D-9E22-1A4516F7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7E8A4-0CA3-408D-B898-5A31A6A05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122301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客房部查房标准PPT课件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常见问题与处理方法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查房目的与重要性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通过定期查房，确保客房清洁度达到酒店标准，床单、毛巾等布草保持干净，无污渍或破损。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卫生标准维护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检查客房内设施是否完好无损，如空调、电视、照明、家具等，及时发现并修复设施故障，确保客房的正常使用。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确保客房卫生与设施良好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885" b="13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通过提供整洁、舒适的客房环境，提高客户对酒店的满意度，增强客户忠诚度。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查房过程中留意客户的需求和意见，及时反馈并采取措施，提升客户满意度。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检查客房内的消防设施、安全出口等，确保安全通道畅通无阻，预防火灾等安全事故的发生。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防止客人意外伤害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检查房间内是否存在可能导致客人受伤的隐患，如破碎的玻璃、突出的家具等，及时处理以避免客人受伤。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预防潜在问题与事故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查房流程与标准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确保携带了所需的检查工具，如房卡、手电筒、记录本等。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了解客人入住情况、特殊要求以及房间历史问题等。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检查房间卫生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床单、被套、枕套干净，无污渍、无破损。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淋浴间、浴缸、马桶清洁无水渍，无异味。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家具表面无灰尘，无污渍。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地面清洁，无杂物，无污渍。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床铺整洁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卫生间卫生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家具表面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地面清洁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家具设备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窗户与窗帘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检查房间设施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家具设备完好，无损坏。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电视、空调、照明等电器设备工作正常。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淋浴、浴缸、马桶等设施完好，无漏水现象。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窗户开启自如，窗帘完好。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消防设备齐全，无过期现象。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紧急出口指示牌清晰，通道畅通无阻。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紧急出口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电线无裸露，插座无松动。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安全门、安全栏等设施完好无损。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检查房间安全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对检查出的问题进行详细记录。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对重大问题及时向上级报告。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跟进问题的处理情况，确保问题得到解决。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https://d.book118.com/616021223015010031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2024-08-29T11:11:37.420</cp:lastPrinted>
  <dcterms:created xsi:type="dcterms:W3CDTF">2024-08-29T03:11:37Z</dcterms:created>
  <dcterms:modified xsi:type="dcterms:W3CDTF">2024-08-29T03:11:39Z</dcterms:modified>
</cp:coreProperties>
</file>