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5D6862-E7FD-400F-AB8E-E6207FF61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F16F3-25CB-46EC-BBAD-B921EFA6D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89E573-68BF-47B5-96F4-C0C81F65A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40725B-53CA-44D3-A850-A0CA0D6D7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045118-F901-4628-AD7A-BEEEBA3DB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44852A-5807-4F55-A35B-6D633F649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A0CB5B-CB67-4757-BACD-F6F64013B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1980A5-9F18-4878-A66C-2FCCE9EDE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671D9A-DB69-4055-9FC9-CCB0D5A15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D98DB-6A1D-464E-89C6-E34BCF009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62D4D-6C6A-425E-ABE0-E0F0B84A7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02204224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运输公司事故预防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事故原因分析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监督与考核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保障人员安全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预防事故发生是保障员工和乘客生命安全的重要措施。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维护企业声誉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减少事故发生有助于提高运输公司的声誉，增强消费者信任。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降低经济损失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事故发生可能导致巨额赔偿和财产损失，预防事故可降低经济损失。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事故预防的重要性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事故可能导致运输线路中断，影响公司正常运营。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运营中断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208" r="4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00" r="1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品牌形象受损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417" r="5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运输公司可能面临法律责任和处罚，如发生严重事故。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事故可能损害公司的品牌形象，影响市场份额。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事故对运输公司的影响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事故原因分析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驾驶员缺乏必要的驾驶技能和经验，导致在紧急情况下无法正确应对。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驾驶员技能不足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长时间连续驾驶容易使驾驶员疲劳，导致注意力不集中，增加事故风险。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疲劳驾驶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违反交通规则、超速、闯红灯等行为会增加事故发生的可能性。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驾驶员违规行为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00" r="14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车辆故障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车辆机械故障或零部件损坏可能导致车辆失控或无法正常行驶。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轮胎问题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轮胎磨损、气压不足或轮胎破裂等可能导致车辆失控。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车辆维护不当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缺乏定期维护和保养，导致车辆性能下降，增加事故风险。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雨、雪、雾等恶劣天气条件会影响驾驶员视线和车辆稳定性，增加事故风险。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恶劣天气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道路状况差、路面湿滑、坑洼等可能导致车辆失控或侧翻。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路况不良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道路拥堵可能导致驾驶员心态焦虑，增加事故风险。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交通拥堵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000" r="12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监管不到位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相关部门对运输公司的监管不到位，导致安全问题得不到及时发现和整改。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安全管理制度不健全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缺乏完善的安全管理制度和操作规程，导致驾驶员和车辆管理混乱。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安全培训不足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驾驶员缺乏必要的安全意识和应急处理能力，无法应对突发情况。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083" r="1908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确保员工了解安全操作规程，提高安全意识。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明确员工在安全生产中的责任，强化安全意识。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制定安全责任制度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对安全生产表现优秀的员工给予奖励，对违反安全规定的员工进行惩罚。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制定设备维护计划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按照计划定期对设备进行检查、保养和维修。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设备验收与质量保证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对新购设备进行验收，确保设备质量符合安全标准。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设备更新与改造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及时更新老旧设备，对设备进行技术改造，提高设备的安全性能。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定期检查和维护设备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选择路况良好、交通安全设施完善的运输路线。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优化运输路线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与当地交通管理部门合作，共同维护道路安全。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加强道路安全管理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及时获取天气预报信息，制定应对恶劣天气的措施。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天气预警与应对措施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251" r="725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改善运输环境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https://d.book118.com/616022042242010044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2024-09-13T14:23:15.453</cp:lastPrinted>
  <dcterms:created xsi:type="dcterms:W3CDTF">2024-09-13T06:23:15Z</dcterms:created>
  <dcterms:modified xsi:type="dcterms:W3CDTF">2024-09-13T06:23:17Z</dcterms:modified>
</cp:coreProperties>
</file>