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F7759-7933-4199-8194-62048566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5B365-847F-44E9-801C-D9D53E8C7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A4192-8B89-4176-B427-67C5B79A0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FE3EA-1E78-45E8-89C3-B91DBFBE9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477E10-4CEF-4E5B-A42E-92D299C46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4257A-D8CE-468D-9012-D5CC0ABE1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B1B365-4EF8-4A9B-A98D-91A91A718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B998D-9C25-4460-9FD2-80B79FDC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F35AF-2859-4F09-BD89-88F56A42E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567C1-823E-42C0-97EC-8E004ED86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56416-9B68-4968-A879-F635C580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41201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001820" y="4668779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5953" y="5186675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国学六法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国学六法之一：礼法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国学六法之二：乐法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国学六法之三：射法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国学六法之四：御法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国学六法之五：书法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国学六法之六：数法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国学六法概述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国学六法在古代教育中具有重要地位，是培养人才、传承文化的主要途径。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国学六法是中国古代教育体系中的六种基本方法，包括读、诵、讲、习、考、用。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国学六法起源于古代私塾教育，后逐渐发展成为官学教育的基本方法。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通过阅读古代典籍，培养学生的阅读能力、理解能力和文化素养。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通过背诵经典篇章，锻炼学生的记忆力、语言表达能力和审美能力。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通过讲解经典要义，引导学生深入理解传统文化，培养思辨能力和创新精神。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通过实践操作，将所学知识应用于实际生活和工作中，培养实践能力和解决问题的能力。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通过考试评价学生的学习成果，激励学生不断进步，提高教育质量。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将国学智慧应用于现代社会，推动文化传承与创新，促进社会和谐发展。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国学六法的重要性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国学六法作为中国古代教育的基本方法，在历史上得到了广泛传承和应用。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随着时代的变迁和教育改革的推进，国学六法不断与时俱进，吸收新的教育理念和方法。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在传承国学六法的基础上，结合现代教育理论和技术手段，推动国学教育的创新与发展。例如，运用多媒体技术辅助国学教学，提高教学效果和学生的学习兴趣。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国学六法的传承与发展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国学六法之一：礼法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礼法起源于原始社会的祭祀仪式和风俗习惯，随着阶级和国家的产生而逐渐发展演变。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从夏商周到春秋战国，礼法经历了从“礼制”到“礼仪”再到“礼法”的演变过程，逐渐与道德、法律相结合，成为维护社会秩序的重要手段。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礼法的起源与演变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礼法强调人与人之间的尊卑贵贱，要求人们各安其位，遵守等级秩序。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尊卑有序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道德教化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3" r="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礼法规定了各种场合下的礼仪规范，如祭祀、朝拜、婚丧嫁娶等，要求人们按照规范行事。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礼法注重道德教化，通过礼仪、礼制等手段引导人们向善、守德。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礼法的主要内容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在当代社会，礼法仍然具有维护社会秩序的作用，如通过礼仪规范人们的行为，减少社会冲突。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社会秩序维护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礼法可以作为道德建设的重要手段，通过礼仪、礼制等引导人们树立正确的道德观念。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礼法作为中国传统文化的重要组成部分，对于传承和弘扬中华文化具有重要意义。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礼法在当代社会的应用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国学六法之二：乐法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乐法的形成与发展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阐述乐法在古代社会的形成过程，以及随着历史发展而不断演变的过程。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乐法与其他文化的交流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分析乐法在与外来文化交流中的融合与创新，以及对外来音乐元素的吸收与改造。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远古时期的音乐起源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探讨音乐在远古时期如何产生，以及音乐与祭祀、劳动等活动的密切关系。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253" b="17253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乐法的起源与演变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8425" r="2842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介绍古代音律理论，如十二平均律、五度相生律等，以及音律计算与调整的方法。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音律理论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探讨古代乐器的演奏技巧，如弹拨、吹奏、打击等，以及不同乐器之间的配合与协调。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演奏技巧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分析古代乐谱的记谱方法与特点，以及经典曲目的艺术风格与内涵。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乐谱与曲目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阐述古代音乐审美观念与评论标准，如“中和之美”、“尽善尽美”等，以及对音乐作品的评价与赏析。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音乐审美与评论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乐法的主要内容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音乐创作与表演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音乐治疗与心理调适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跨文化交流与传播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乐法在当代社会的应用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探讨乐法在当代音乐教育中的应用，如音乐课程设置、教材编写、教学方法改革等。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阐述乐法在当代音乐治疗与心理调适中的应用，如音乐疗法、音乐减压、音乐冥想等。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分析乐法对当代音乐创作与表演的影响与启示，如民族音乐的创新与发展、古典音乐的传承与演绎等。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探讨乐法在跨文化交流与传播中的作用与价值，如中外音乐文化交流、民族音乐国际化推广等。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国学六法之三：射法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https://d.book118.com/616024120100010044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2024-09-12T16:08:40.246</cp:lastPrinted>
  <dcterms:created xsi:type="dcterms:W3CDTF">2024-09-12T08:08:40Z</dcterms:created>
  <dcterms:modified xsi:type="dcterms:W3CDTF">2024-09-12T08:08:42Z</dcterms:modified>
</cp:coreProperties>
</file>