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7E789E5-D24F-4FF6-896B-C845DD6A24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C4199-0634-4665-A8B3-960D90E73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A931-47C3-464B-BAE1-6C6CC95C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30265-58E1-40C7-B471-4025D2D9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0CCCA-F3CC-4ED3-8FDB-C4912CC3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7D4DD-6813-48BA-9D5D-AAF88DB83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0D867-FFF9-451B-A21D-5796C23A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36292-729E-480E-973E-1FA3A0EA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1580F-DE02-4EC0-995F-78FADD6E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E8591-1D07-43AE-A49C-8E0789BD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89ED1-48F1-4ABC-BF76-BE3091B9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F830-F55A-4FFE-B38C-5E4C3B14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F33BF4-7363-419C-9BDB-8B22A97882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34B49F-6EFB-4B7E-9E3C-8373B4AE23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421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以清楚之道探索心理健康之径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心理健康的影响因素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心理健康问题的常见表现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心理健康的调节方法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心理健康问题的预防与干预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心理健康是指个体在心理和情感方面的健康状态，包括情绪稳定、自尊、自信等。心理健康也包括对自身的认知、情感管理能力、人际关系等方面。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为什么需要关注心理健康？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心理健康与个体整体健康密切相关，影响着个体的生活质量和幸福感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影响整体健康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心理健康问题可能导致焦虑、抑郁等精神疾病，严重影响个体生活和工作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精神疾病风险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心理健康影响个体的人际关系，关系密切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如何维护心理健康？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包括规律作息、均衡饮食、适量运动等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培养乐观的情绪和态度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寻求支持、学会放松等方法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抵抗力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增强心理抵抗力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预防精神疾病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在当今社会，心理健康问题日益突出，因此重视心理健康至关重要。通过建立健康的生活方式、学会应对压力、保持积极心态等方法，我们可以更好地维护自己的心理健康，提高生活质量，享受更加幸福的生活。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遗传因素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遗传基因可能对个体的心理健康产生重要影响。一些精神疾病可能具有家族遗传倾向，这需要我们在心理健康问题上更加重视基因因素的影响。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家庭关系对心理健康的影响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社会支持系统的重要性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工作压力与心理健康的关系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个体因素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个体特质对心理健康的重要性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性格特点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应对压力的方式对心理健康的影响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减轻社会压力的方法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慢性疾病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慢性疾病与心理健康之间的关系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如何管理慢性疾病对心理健康的影响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社会对心理健康问题的认知水平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影响社会认知的因素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心理创伤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心理创伤的后果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心理创伤的克服方式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心理健康问题的常见表现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抑郁症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抑郁症是一种常见的心理健康问题，主要表现为持续的情绪低落、失去兴趣和快乐感等。患者可能感到绝望、无助，影响日常生活和工作效率。及时干预和治疗对于缓解症状和提高生活质量至关重要。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抑郁症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情绪低落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失去兴趣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绝望感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无助感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焦虑症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恐惧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强迫症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强迫症是一种心理健康问题，患者会经历强迫性思维和行为的困扰。这可能对个人的生活和工作带来严重影响，需要专业的治疗和支持。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恐惧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应激反应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注意力不集中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强迫症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强迫性思维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强迫性行为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心理健康问题的常见表现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情绪低落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失去兴趣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绝望感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无助感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https://d.book118.com/616024213013010104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以清楚之道探索心理健康之径</vt:lpstr>
      <vt:lpstr>目录</vt:lpstr>
      <vt:lpstr>第1章 介绍心理健康</vt:lpstr>
      <vt:lpstr> </vt:lpstr>
      <vt:lpstr>为什么需要关注心理健康？</vt:lpstr>
      <vt:lpstr>如何维护心理健康？</vt:lpstr>
      <vt:lpstr>心理健康的重要性</vt:lpstr>
      <vt:lpstr>结语</vt:lpstr>
      <vt:lpstr>第2章 心理健康的影响因素</vt:lpstr>
      <vt:lpstr> </vt:lpstr>
      <vt:lpstr>环境因素</vt:lpstr>
      <vt:lpstr>个体因素</vt:lpstr>
      <vt:lpstr>其他因素</vt:lpstr>
      <vt:lpstr>第3章 心理健康问题的常见表现</vt:lpstr>
      <vt:lpstr> </vt:lpstr>
      <vt:lpstr>抑郁症</vt:lpstr>
      <vt:lpstr>焦虑症</vt:lpstr>
      <vt:lpstr>强迫症</vt:lpstr>
      <vt:lpstr>心理健康问题的常见表现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2024-09-29T14:55:24.933</cp:lastPrinted>
  <dcterms:created xsi:type="dcterms:W3CDTF">2024-09-29T06:55:24Z</dcterms:created>
  <dcterms:modified xsi:type="dcterms:W3CDTF">2024-09-29T06:55:26Z</dcterms:modified>
</cp:coreProperties>
</file>