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6D32F-EC11-47F1-B11F-C9E8D9BCB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49551-30E8-4732-B3FE-325CFA510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8DBF7-DDB2-4479-B0EA-0CA60EA75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AECB8-0162-4F5D-A009-DF0D298EE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0A273-A056-46FB-9A9B-B2D516E5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B68A3-6CA4-4422-9DB7-91EDF97D6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850CC-5838-4828-8378-208B5BE6F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179D4-1724-4883-A036-DAE32EAA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494FB-5D6A-47B2-B6F2-FF2E22111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0AF06-2BA9-4754-8FB9-E8A21ACDA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02664-451B-41CD-8DB6-C32C04FE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02421502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国外职业伤害案例分析报告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国外职业伤害现状及趋势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应对措施及建议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分析国外职业伤害案例，了解职业伤害的类型、原因和后果，为预防和控制职业伤害提供参考。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职业伤害是一个全球性的问题，各国都在积极探索有效的预防和控制措施。通过分析国外职业伤害案例，可以借鉴其他国家的经验和教训，提高我国职业伤害预防和控制水平。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行业范围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伤害类型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报告涵盖了近几年的国外职业伤害案例。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报告涵盖了多个行业的职业伤害案例，包括制造业、建筑业、交通运输业等。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报告涵盖了多个国家和地区的职业伤害案例。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报告涵盖了多种类型的职业伤害，如机械伤害、化学伤害、物理伤害等。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国外职业伤害现状及趋势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事故发生数量及类型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事故发生数量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根据统计数据，国外职业伤害事故数量近年来呈现上升趋势，其中尤以工业事故和交通事故最为突出。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职业伤害事故类型多样，包括机械伤害、电气伤害、化学伤害、高处坠落、物体打击等。其中，机械伤害和电气伤害占比较大。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受害者年龄分布广泛，从年轻工人到资深员工均有涉及，但年轻工人由于缺乏经验和技能，更容易受到伤害。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男性员工在职业伤害中的占比高于女性，这与男性员工在某些高危行业的就业比例较高有关。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受害者教育程度参差不齐，但普遍偏低。提高员工的安全意识和技能水平是预防职业伤害的关键。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受害者群体特征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职业伤害事故在各地均有发生，但某些地区由于产业结构、安全监管等原因，事故发生率较高。例如，重工业集中的地区往往事故频发。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事故多发于工业、建筑业、交通运输业等高危行业。其中，工业领域中的制造业、采矿业等尤为突出。此外，新兴行业如科技、医疗等也逐渐暴露出职业伤害问题。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地域和行业分布情况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7310" r="1731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该化工厂在生产过程中，由于设备故障导致化学反应失控，引发爆炸事故。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事故造成多人死亡和重伤，周边环境和设施受到严重破坏。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经调查发现，事故直接原因是设备故障和操作失误，而根本原因则是企业管理不善、安全监管不到位。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该事故提醒我们，化工企业应加强设备维护和安全管理，完善应急预案和救援体系，提高员工安全意识和操作技能。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教训与启示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案例一：某化工厂爆炸事故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教训与启示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该事故提醒我们，建筑企业应严格遵守安全规定，加强施工现场安全管理，提高员工安全意识和自我保护能力。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事故经过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在建筑工地施工过程中，一名工人从高空坠落，造成严重伤害。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伤害情况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事故导致工人多处骨折和内脏受伤，经抢救无效死亡。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事故直接原因是工人未佩戴安全带和防护措施不到位，而根本原因则是企业安全管理制度不完善、监管不力。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案例二：某建筑工地高空坠落事故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https://d.book118.com/616024215020010101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2024-09-25T12:11:31.395</cp:lastPrinted>
  <dcterms:created xsi:type="dcterms:W3CDTF">2024-09-25T04:11:31Z</dcterms:created>
  <dcterms:modified xsi:type="dcterms:W3CDTF">2024-09-25T04:11:33Z</dcterms:modified>
</cp:coreProperties>
</file>