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AC21A-7749-483A-BB0A-F1BB5C2D9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B7DE8-87EA-4651-91F5-2BA88DFF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13E29-A838-4C7D-949B-89CB03164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93AFC-1727-402C-9FDE-4F7E7156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549A9-1262-4DB0-8FCF-2B82B7151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742C6-5286-4D6D-845B-285079131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2B850-EB99-479E-B80A-E51491AAE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4F5AA-C1CF-45B3-8247-D934D63D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2DD84-B18E-441F-8B87-1BDC89E37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8F91A-4FD0-4331-A129-536392C5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C4E69-4E55-4406-A13A-BB5FC33E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30100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机电设备故障诊断与维修培训教材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机电设备故障诊断基础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机电设备维修技术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机电设备故障诊断与维修案例分析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机电设备故障预防与管理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机电设备维修人员技能提升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机电设备故障诊断基础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通过对设备运行状态进行监测和检测，识别和判断设备是否存在异常或故障，并对故障的原因、位置和程度进行分析和评估的过程。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及时发现和解决设备故障，保障设备正常运行，提高生产效率和安全性。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故障诊断的基本概念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设备状态监测、故障识别与判断、故障分析与定位、维修决策与实施。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振动监测、温度监测、油液分析、无损检测等。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98" r="289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液压与气动故障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泄漏、堵塞、异常声响等，原因包括油液污染、管道振动、元件损坏等。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磨损、疲劳、断裂等，原因包括设备使用时间长、操作不当、维护不到位等。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短路、断路、绝缘损坏等，原因包括设备老化、元件质量差、环境恶劣等。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常见故障类型与原因分析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机电设备维修技术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对机电设备进行定期检查，及时发现潜在的故障或问题，采取措施进行预防性维护。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更换磨损部件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清洁与润滑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定期检查设备的磨损情况，及时更换磨损严重的部件，以防止设备故障。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定期对设备进行清洁和润滑，保持设备良好的工作状态。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通过观察、听诊、触诊等方式，确定设备故障的原因和部位。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根据故障诊断结果，采取相应的修复措施，如更换损坏的零件、修复电路等。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修复完成后，对设备进行测试和验证，确保设备能够正常工作。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修复性维修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对设备的性能进行分析，找出设备性能不佳的原因。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47" r="1574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根据性能分析结果，对设备进行优化改进，提高设备的性能和效率。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根据技术的发展和设备的更新换代情况，对设备进行技术升级，提高设备的先进性和可靠性。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优化性维修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机电设备故障诊断与维修案例分析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https://d.book118.com/616030100010010052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2024-09-18T03:09:51.723</cp:lastPrinted>
  <dcterms:created xsi:type="dcterms:W3CDTF">2024-09-17T19:09:51Z</dcterms:created>
  <dcterms:modified xsi:type="dcterms:W3CDTF">2024-09-17T19:09:53Z</dcterms:modified>
</cp:coreProperties>
</file>