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C1B16A-EF79-4A14-B7E6-32F76A924FF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28154-8710-4A04-ABCB-7555A789A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EA92E-859D-40B4-9705-336A404C4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72D7D-6DB4-4004-BDFE-AF11B7B09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87B0B-6E03-4367-B1E8-107EDB18E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54358C-0845-40E6-9F36-C21BE063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01CAD-8C8C-4576-BF3F-5BF50E14B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319D37-17DC-45D8-A5E2-CE14636B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BE168-1BA3-4DEB-884E-33F3DE816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8D001-BFD9-4A74-A1E3-4021EEB61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8A347-FE7A-47DC-9581-D945D594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BFC40-2411-4480-97F4-118D40DC6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CE9AA73-3CAD-4CF4-BC67-53727061765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8B6022-E69E-4E89-B1BB-3225DF3B5D7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3104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提升心理信心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理解心理信心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培养自信心态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克服心理障碍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建立积极心态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坚定信心走向成功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理解心理信心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什么是心理信心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心理信心是指一个人对自己能力和价值的信念，影响着个体对事物的态度和行为。在面对挑战或困难时，心理信心能够带来积极的力量，让人更加坚定自己的决心和行动。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心理信心的重要性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提升情绪稳定性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增强自我表现能力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实现个人成就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影响心理信心的因素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童年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童年经历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如何提升心理信心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提升心理信心是一个持续的过程，可以通过培养积极的思维方式、设定可行的目标、持续不断地成长和学习来增强自信心。关键在于积极面对挑战，不断克服困难，从中学习和成长。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如何提升心理信心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培养积极的思维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设定可行的目标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持续不断成长和学习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培养自信心态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接受自己的不完美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拥抱自己的缺点和不足，学会接受自己的不完美，才能建立积极的自信心态。接受自己的不足是成长的一部分，不完美才更加美丽。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培养自我认可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相信自己的能力和价值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坚定自信心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客观看待失败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将失败视为学习的机会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从失败中吸取教训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吸取教训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建立支持系统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共同成长和鼓励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建立支持系统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寻找志同道合的朋友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建立良好的支持系统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信心态是一个持久的过程，需要不断的努力和实践。接受自己的不完美，培养自我认可，客观看待失败，建立支持系统，这些都是提升心理信心的重要步骤。相信自己，勇敢面对挑战，你会成为更加自信和坚强的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克服心理障碍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克服自我怀疑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要克服自我怀疑，首先要学会相信自己的能力和价值。只有树立自信心，才能真正摆脱心理障碍。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消除负面思维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积极乐观的心态可以帮助消除负面思维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用积极的心态迎接生活中的挑战和困难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正面面对生活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摆脱消极的自我对话，转变为积极的思考模式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改变思维定式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拒绝比较心理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珍惜自己和他人不同的特质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接受独特之处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培养独立自信的心态，不受外界影响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不攀比他人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肯定自己的独特魅力和价值观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承认个人特点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勇敢克服困难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鼓励自己勇敢面对困难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不断挑战自己，超越恐惧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拓展舒适区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逐渐扩大自己的舒适区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不断突破自己的界限，实现个人成长和发展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战胜恐惧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面对内心恐惧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正视内心的恐惧和焦虑情绪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找到排解恐惧的途径和方法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https://d.book118.com/616031043012010104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提升心理信心</vt:lpstr>
      <vt:lpstr>目录</vt:lpstr>
      <vt:lpstr>第1章 理解心理信心</vt:lpstr>
      <vt:lpstr> </vt:lpstr>
      <vt:lpstr>心理信心的重要性</vt:lpstr>
      <vt:lpstr>影响心理信心的因素</vt:lpstr>
      <vt:lpstr> </vt:lpstr>
      <vt:lpstr>如何提升心理信心</vt:lpstr>
      <vt:lpstr>第2章 培养自信心态</vt:lpstr>
      <vt:lpstr> </vt:lpstr>
      <vt:lpstr>培养自我认可</vt:lpstr>
      <vt:lpstr>客观看待失败</vt:lpstr>
      <vt:lpstr>建立支持系统</vt:lpstr>
      <vt:lpstr>总结</vt:lpstr>
      <vt:lpstr>第3章 克服心理障碍</vt:lpstr>
      <vt:lpstr> </vt:lpstr>
      <vt:lpstr>消除负面思维</vt:lpstr>
      <vt:lpstr>拒绝比较心理</vt:lpstr>
      <vt:lpstr>战胜恐惧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2024-09-29T14:03:51.244</cp:lastPrinted>
  <dcterms:created xsi:type="dcterms:W3CDTF">2024-09-29T06:03:51Z</dcterms:created>
  <dcterms:modified xsi:type="dcterms:W3CDTF">2024-09-29T06:03:53Z</dcterms:modified>
</cp:coreProperties>
</file>