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426D7-5B3C-4837-869E-2FBAF04A2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62AC2-1FCF-4AD4-8E37-D50B3F661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6B6FD-7677-4BB0-BADF-8429D3E52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DB29D5-FB27-4999-B161-60E8E831D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077D4D-B0FF-455B-9D61-F47EEA962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849456-1931-4D23-BFD7-921F42282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E39653-FAFB-4031-A766-3BD03539B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3E41B9-76C8-4488-9AE6-9331FAF16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967C71-6BF7-4669-817C-8FDFFEC7B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BF4D1-DD11-49F1-A9C8-5B6A9B189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6BC00-2D04-4597-8ACD-759778565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031100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位破水保胎护理PPT\n## 1.高位破水概述及重要性\n### 1.1高位破水的定义与发生原因\n### 1.2高位破水对母婴的影响\n### 1.3高位破水护理的重要性\n## 2.高位破水诊断与鉴别\n### 2.1高位破水的临床表现与诊断方法\n### 2.2高位破水与类似症状的鉴别\n### 2.3高位破水诊断的注意事项\n## 3.高位破水保胎护理方法\n### 3.1孕妇心理护理与调整\n### 3.2孕妇饮食与营养指导\n### 3.3孕妇休息与运动建议\n## 4.高位破水孕妇的产检与监测\n### 4.1高位破水孕妇的产检安排\n### 4.2胎儿宫内情况的监测\n### 4.3产检中发现问题的处理\n## 5.高位破水孕妇的并发症预防与处理\n### 5.1感染并发症的预防与处理\n### 5.2羊水过少的预防与处理\n### 5.3其他并发症的预防与处理\n## 6.高位破水孕妇的分娩方式选择\n### 6.1阴道分娩与剖宫产的利弊分析\n### 6.2影响分娩方式选择的因素\n### 6.3分娩方式选择的指导原则\n## 7.高位破水孕妇的新生儿护理\n### 7.1新生儿的生理特点与护理需求\n### 7.2新生儿喂养与营养指导\n### 7.3新生儿预防接种与健康管理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高位破水保胎护理PPT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高位破水概述及重要性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高位破水定义</a:t>
                </a:r>
                <a:endParaRPr/>
              </a:p>
            </p:txBody>
          </p:sp>
          <p:sp>
            <p:nvSpPr>
              <p:cNvPr id="2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胎膜破裂发生在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宫腔内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的上部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胎膜破裂位置接近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宫颈</a:t>
                </a:r>
                <a:endParaRPr/>
              </a:p>
            </p:txBody>
          </p:sp>
          <p:sp>
            <p:nvSpPr>
              <p:cNvPr id="2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发生原因</a:t>
                </a:r>
                <a:endParaRPr/>
              </a:p>
            </p:txBody>
          </p:sp>
          <p:sp>
            <p:nvSpPr>
              <p:cNvPr id="2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感染：如细菌、病毒等病原体侵入胎膜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机械性因素：如宫颈扩张、宫缩过强等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胎儿发育异常：如胎盘位置低、胎儿过大等</a:t>
                </a:r>
                <a:endParaRPr/>
              </a:p>
            </p:txBody>
          </p:sp>
          <p:sp>
            <p:nvSpPr>
              <p:cNvPr id="2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高位破水的定义与发生原因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高位破水对母婴的影响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对孕妇的影响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羊水过少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胎儿宫内窘迫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对胎儿的影响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胎儿宫内窘迫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胎儿发育受限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高位破水护理的重要性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减少母婴并发症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避免羊水过少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降低胎儿宫内窘迫风险</a:t>
                </a:r>
                <a:endParaRPr/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保障母婴健康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促进胎儿正常发育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减少孕妇心理压力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提高分娩成功率</a:t>
                </a:r>
                <a:endParaRPr/>
              </a:p>
            </p:txBody>
          </p:sp>
          <p:pic>
            <p:nvPicPr>
              <p:cNvPr id="3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高位破水诊断与鉴别</a:t>
            </a:r>
            <a:endParaRPr/>
          </a:p>
        </p:txBody>
      </p:sp>
      <p:sp>
        <p:nvSpPr>
          <p:cNvPr id="3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3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阴道流液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宫缩加强</a:t>
                </a:r>
                <a:endParaRPr/>
              </a:p>
            </p:txBody>
          </p:sp>
          <p:sp>
            <p:nvSpPr>
              <p:cNvPr id="3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3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阴道检查：观察宫颈有无液体流出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胎儿纤维连接蛋白检测：检测羊水中胎儿纤维连接蛋白含量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超声检查：观察羊水量及胎儿宫内情况</a:t>
                </a:r>
                <a:endParaRPr/>
              </a:p>
            </p:txBody>
          </p:sp>
          <p:sp>
            <p:nvSpPr>
              <p:cNvPr id="3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高位破水的临床表现与诊断方法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高位破水与类似症状的鉴别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与胎膜早破鉴别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破水位置：高位破水发生在宫腔内，胎膜早破发生在宫颈或阴道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症状：高位破水孕妇症状较轻，胎膜早破孕妇症状较重</a:t>
                </a:r>
                <a:endParaRPr/>
              </a:p>
            </p:txBody>
          </p:sp>
          <p:pic>
            <p:nvPicPr>
              <p:cNvPr id="3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与羊水过少鉴别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羊水量：高位破水孕妇羊水量正常或偏少，羊水过少孕妇羊水量显著减少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症状：高位破水孕妇症状较轻，羊水过少孕妇症状较重</a:t>
                </a:r>
                <a:endParaRPr/>
              </a:p>
            </p:txBody>
          </p:sp>
          <p:pic>
            <p:nvPicPr>
              <p:cNvPr id="3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9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50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51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5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53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54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55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了解孕妇的孕期情况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了解孕妇的既往病史</a:t>
                </a:r>
                <a:endParaRPr/>
              </a:p>
            </p:txBody>
          </p:sp>
          <p:sp>
            <p:nvSpPr>
              <p:cNvPr id="356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详细询问病史</a:t>
                </a:r>
                <a:endParaRPr/>
              </a:p>
            </p:txBody>
          </p:sp>
        </p:grpSp>
        <p:grpSp>
          <p:nvGrpSpPr>
            <p:cNvPr id="357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5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认真体格检查</a:t>
                </a:r>
                <a:endParaRPr/>
              </a:p>
            </p:txBody>
          </p:sp>
          <p:sp>
            <p:nvSpPr>
              <p:cNvPr id="35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观察孕妇的腹部情况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观察孕妇的阴道情况</a:t>
                </a:r>
                <a:endParaRPr/>
              </a:p>
            </p:txBody>
          </p:sp>
        </p:grpSp>
        <p:grpSp>
          <p:nvGrpSpPr>
            <p:cNvPr id="360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61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结合辅助检查</a:t>
                </a:r>
                <a:endParaRPr/>
              </a:p>
            </p:txBody>
          </p:sp>
          <p:sp>
            <p:nvSpPr>
              <p:cNvPr id="362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阴道检查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胎儿纤维连接蛋白检测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超声检查</a:t>
                </a:r>
                <a:endParaRPr/>
              </a:p>
            </p:txBody>
          </p:sp>
        </p:grpSp>
      </p:grpSp>
      <p:sp>
        <p:nvSpPr>
          <p:cNvPr id="3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高位破水诊断的注意事项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64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65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66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高位破水保胎护理方法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给予孕妇关心和支持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解释高位破水的治疗方法及预后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心理调整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帮助孕妇建立信心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教会孕妇应对焦虑的方法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孕妇心理护理与调整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饮食指导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高蛋白、高维生素、高矿物质饮食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避免辛辣、刺激性食物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营养指导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保证充足的水分摄入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适当补充钙、铁、叶酸等营养素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孕妇饮食与营养指导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孕妇休息与运动建议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休息建议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充足的睡眠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适当休息，避免剧烈运动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运动建议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轻度运动，如散步、瑜伽等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运动时注意避免腹部受到撞击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高位破水孕妇的产检与监测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高位破水孕妇的产检安排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产检频率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每周进行一次产检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根据孕妇情况，适当增加产检次数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产检内容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胎儿宫内情况的监测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孕妇身体状况的评估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https://d.book118.com/616031100223010051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高位破水保胎护理PPT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2024-09-17T21:27:08.136</cp:lastPrinted>
  <dcterms:created xsi:type="dcterms:W3CDTF">2024-09-17T13:27:08Z</dcterms:created>
  <dcterms:modified xsi:type="dcterms:W3CDTF">2024-09-17T13:27:10Z</dcterms:modified>
</cp:coreProperties>
</file>