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8C3D0-DDAF-4232-B581-3CB3F3437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4B82F-CD82-4F0C-8BAB-6E66DF8A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456BD-C9B4-49E1-9590-1E0BF4F3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DEE2C-8942-470A-81E2-F0549A048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3B742-57E8-4451-A574-EC0794BF2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85622-9EE1-4C8C-B211-A6B6F996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A54B0F-B25D-4E81-929D-5D0B3882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9333D-DE9A-43AE-A644-9E0CB6C85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196FE-690E-4E75-9A22-BA65E9FAC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A6F67-0C6C-4D56-BDAB-090EB8723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7C42F-C0E7-4627-BD0E-D2714F491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31111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PLC的外围电路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PLC外围电路概述</a:t>
            </a:r>
          </a:p>
          <a:p>
            <a:r>
              <a:t>输入电路</a:t>
            </a:r>
          </a:p>
          <a:p>
            <a:r>
              <a:t>输出电路</a:t>
            </a:r>
          </a:p>
          <a:p>
            <a:r>
              <a:t>电源电路</a:t>
            </a:r>
          </a:p>
          <a:p>
            <a:r>
              <a:t>通信电路</a:t>
            </a:r>
          </a:p>
          <a:p>
            <a:r>
              <a:t>外围电路的维护与故障排除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PLC外围电路概述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66" b="144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PLC的外围电路是指与PLC控制系统相连，用于扩展其功能、增强其性能或提供必要接口的外部电路。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外围电路可以实现信号调理、功率放大、电平转换、保护、通信等功能，确保PLC能够稳定、可靠地运行。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通过外围电路的优化设计，可以改善信号质量、提高抗干扰能力，从而提升整个控制系统的性能。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提高系统性能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外围电路可以实现PLC不具备的特殊功能，如高精度模拟量处理、高速计数等，扩展了PLC的应用范围。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扩展系统功能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合理的外围电路设计可以保护PLC不受外部环境的干扰和损坏，提高系统的稳定性和可靠性。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增强系统可靠性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PLC外围电路的重要性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模拟量处理电路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对模拟信号进行调理和转换，以满足PLC对模拟量输入/输出的要求。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通信接口电路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实现PLC与其他设备或网络之间的通信，通常包括RS-232、RS-485、以太网等接口电路。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输出电路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将PLC的输出信号转换为能驱动外部设备的信号，通常包括功率放大、保护等部分。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电源电路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为PLC提供稳定的工作电压，通常包括整流、滤波、稳压等部分。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输入电路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将外部信号转换为PLC能识别的标准信号，通常包括光电隔离、电平转换等部分。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常见的外围电路类型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输入电路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数字量输入信号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包括开关量输入、脉冲量输入等，用于接收来自各种开关、按钮、传感器等设备的信号。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模拟量输入信号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包括电压信号、电流信号等，用于接收来自模拟量传感器、变送器等设备的信号。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输入信号类型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04" b="103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34" b="28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输入电路原理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信号采集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通过输入电路将外部信号转换为PLC内部可处理的信号，通常采用光电隔离、电平转换等技术实现信号的采集和转换。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信号处理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对采集到的信号进行滤波、放大、整形等处理，以提高信号的稳定性和可靠性。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信号传输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将处理后的信号传输到PLC的CPU模块，以供程序逻辑运算和控制。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349" r="3434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根据输入信号类型和PLC的输入规格，设计合理的输入电路，包括信号采集电路、信号处理电路和信号传输电路等。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电路设计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选用合适的元器件，如光电耦合器、电阻、电容等，以确保输入电路的性能和稳定性。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元器件选型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采取必要的抗干扰措施，如增加滤波器、采用屏蔽线等，以提高输入电路的抗干扰能力。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抗干扰措施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在输入电路中增加过压、过流等保护电路，以确保PLC的安全运行。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安全保护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输入电路设计与选型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输出电路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通过控制继电器的通断来驱动外部负载，适用于交流或直流负载。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继电器输出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晶体管输出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458" b="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晶闸管输出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通过控制晶体管的导通与截止来驱动外部负载，适用于直流负载。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通过控制晶闸管的导通角来控制负载的电压或电流，适用于大功率交流负载。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输出信号类型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晶体管输出原理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当PLC内部逻辑电路控制晶体管基极电流时，晶体管集电极与发射极之间的通路被控制，从而驱动外部负载。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晶闸管输出原理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当PLC内部逻辑电路控制晶闸管触发电路时，晶闸管被触发导通，从而控制负载的电压或电流。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继电器输出原理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当PLC内部逻辑电路控制继电器线圈通电时，继电器触点闭合，从而接通外部负载回路。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输出电路原理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https://d.book118.com/616031111204010042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2024-09-10T09:15:06.041</cp:lastPrinted>
  <dcterms:created xsi:type="dcterms:W3CDTF">2024-09-10T01:15:06Z</dcterms:created>
  <dcterms:modified xsi:type="dcterms:W3CDTF">2024-09-10T01:15:08Z</dcterms:modified>
</cp:coreProperties>
</file>