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D4242-CDC8-44FE-84D7-633F09A2A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999D7-DF52-499E-B43A-EDFB6E170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CEC10-4963-4881-B0A9-E88B23C3B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EE357-408F-4B33-8C6F-93C3E184A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AD2D0-3702-42BC-8CC4-8CA6F38D5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EA4766-982E-4441-8798-7E6AC7953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30CE95-D692-4F6C-953C-A37A7FBD6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7CA6F-A4C7-46A6-8BF3-BFF17863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BE4B5-2FC9-41D9-8EEF-ED86169B4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6780A-1EBA-4634-AA8F-03A99FF76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70DEB-DA2E-4407-B58E-26AD90D23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32113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离婚协议书中的婚前财产保护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婚前财产定义及范围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婚前财产保护措施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离婚协议书中关于婚前财产条款撰写要点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争议解决机制与法律救济途径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离婚协议书是夫妻双方自愿离婚并对财产分割、子女抚养等问题达成协议时，用以明确双方权利义务的法律文书。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离婚协议书在离婚过程中具有重要作用，能够保障双方当事人的合法权益，避免或减少离婚后的纠纷。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法律依据及重要性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离婚协议书是办理离婚手续的必备文件之一，具有法律效力，双方当事人必须遵守协议内容。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离婚协议书的法律依据主要包括《中华人民共和国婚姻法》等相关法律法规。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协议书签订时间与地点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离婚协议书一般在双方协商一致后，前往民政局或婚姻登记机构办理离婚手续时签订。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签订地点通常为民政局或婚姻登记机构的办公场所，也可在律师见证下签订。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离婚协议书的内容主要包括双方当事人的基本信息、财产分割、子女抚养、债务承担等条款。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财产分割条款应明确婚前财产和婚后共同财产的划分，以及各自应承担的债务。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子女抚养条款应包括子女的抚养权、抚养费、探望权等具体内容。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离婚协议书还可以约定其他事项，如违约责任、争议解决方式等。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协议书内容构成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婚前财产定义及范围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婚前财产是指在婚姻关系建立之前，夫妻一方已经取得的所有财产。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这些财产属于个人所有，不因婚姻关系的建立而自动转化为夫妻共同财产。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婚前财产概念解析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784686" y="1607814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03157" y="226180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07862" y="2998750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42096" y="2998750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283760" y="2998750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08945" y="2998750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婚前个人所有的房屋、土地等不动产。</a:t>
            </a:r>
          </a:p>
        </p:txBody>
      </p:sp>
      <p:grpSp>
        <p:nvGrpSpPr>
          <p:cNvPr id="73" name="Group 7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4" name="AutoShape 7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TextBox 9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具体包括哪些类型资产</a:t>
              </a:r>
            </a:p>
          </p:txBody>
        </p:sp>
      </p:grpSp>
      <p:sp>
        <p:nvSpPr>
          <p:cNvPr id="95" name="TextBox 95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婚前个人所有的房屋、土地等不动产。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婚前个人所有的房屋、土地等不动产。</a:t>
            </a:r>
          </a:p>
        </p:txBody>
      </p:sp>
      <p:sp>
        <p:nvSpPr>
          <p:cNvPr id="97" name="TextBox 97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婚前个人所有的房屋、土地等不动产。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对于婚前财产在婚后产生的收益，如房租、股息等，一般认定为夫妻共同财产，但双方另有约定的除外。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对于婚前财产在婚后发生形态变化的，如将婚前存款用于购买房屋，该房屋仍属于个人财产。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对于难以区分婚前还是婚后取得的财产，如无明确证据证明为一方婚前所有的，一般认定为夫妻共同财产。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特殊情况处理原则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在离婚诉讼中，主张婚前财产的一方应承担举证责任，提供充分证据证明该财产为婚前个人所有。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证明要求包括提供财产取得时间的证据、财产权属证明等。如无法提供充分证据，可能面临财产被认定为夫妻共同财产的风险。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举证责任与证明要求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婚前财产保护措施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对于婚前个人财产，如房产、车辆、存款、有价证券等，应在离婚协议书中明确其归属权。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列出详细的婚前财产清单，包括财产名称、数量、价值、购买时间等信息，以便在出现争议时进行查证。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保留相关购买凭证、发票等证明文件，以备不时之需。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明确归属权并列出清单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在婚姻关系存续期间，建议设立单独账户对婚前财产进行隔离管理。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避免将婚前财产与婚后共同财产混同，以免在离婚时产生不必要的纠纷。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对于银行账户、股票账户等，应保留相关交易记录和流水凭证，以便证明资金来源和去向。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设立单独账户进行隔离管理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在结婚前或婚姻关系存续期间，可以签订婚前财产协议或夫妻财产约定等文件。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通过协议明确双方对婚前财产的权益和义务，确保在离婚时能够按照约定进行处理。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协议内容应合法、有效，并符合相关法律法规的规定。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签订相关协议确保权益不受侵犯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https://d.book118.com/616032113222010051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2024-09-17T20:51:19.820</cp:lastPrinted>
  <dcterms:created xsi:type="dcterms:W3CDTF">2024-09-17T12:51:19Z</dcterms:created>
  <dcterms:modified xsi:type="dcterms:W3CDTF">2024-09-17T12:51:21Z</dcterms:modified>
</cp:coreProperties>
</file>