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45.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C7092B-72FA-E04E-9FB1-A63098BC56C3}" type="datetimeFigureOut">
              <a:rPr kumimoji="1" lang="zh-CN" altLang="en-US" smtClean="0"/>
              <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3DC962-D303-2747-93F1-3E83F50B8699}" type="slidenum">
              <a:rPr kumimoji="1" lang="zh-CN" altLang="en-US" smtClean="0"/>
              <a:t/>
            </a:fld>
            <a:endParaRPr kumimoji="1"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hyperlink" Target="https://www.51jiaoxi.com/" TargetMode="External"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hyperlink" Target="https://www.51jiaoxi.com/article-1323.html" TargetMode="External" /><Relationship Id="rId2" Type="http://schemas.openxmlformats.org/officeDocument/2006/relationships/hyperlink" Target="https://www.51jiaoxi.com/" TargetMode="External" /><Relationship Id="rId3" Type="http://schemas.openxmlformats.org/officeDocument/2006/relationships/image" Target="../media/image1.png"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0495BB-9CDB-4C69-A629-B5563B583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EC46F-42E9-49D8-A8F5-9C80872DE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D294B7-684E-498D-99B1-EF53561DD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7F1CD3-96BF-4288-B23F-5BA1D25BFB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6BE950-8790-4236-8BCC-4AA94A4C21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277C67-979C-4A2A-B1BF-B4AAC3556D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FE770C-036A-44B4-A716-280ED63A54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16149B-621E-4B87-AF17-3F7837391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3CEB1C-D80B-4594-8A60-AFB7AD1C34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27781-576D-4677-BCA4-44E694E95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29507-604A-49B4-B103-E3B240B9B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a:xfrm>
            <a:off x="60826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nvGrpSpPr>
      <p:grpSpPr>
        <a:xfrm>
          <a:off x="0" y="0"/>
          <a:ext cx="0" cy="0"/>
        </a:xfrm>
      </p:grpSpPr>
      <p:sp>
        <p:nvSpPr>
          <p:cNvPr id="2" name="标题 1"/>
          <p:cNvSpPr>
            <a:spLocks noGrp="1"/>
          </p:cNvSpPr>
          <p:nvPr>
            <p:ph type="title"/>
          </p:nvPr>
        </p:nvSpPr>
        <p:spPr>
          <a:xfrm>
            <a:off x="608400" y="608400"/>
            <a:ext cx="10969200" cy="705600"/>
          </a:xfrm>
        </p:spPr>
        <p:txBody>
          <a:bodyPr/>
          <a:lstStyle/>
          <a:p>
            <a:r>
              <a:rPr lang="zh-CN" altLang="en-US" smtClean="0"/>
              <a:t>单击此处编辑母版标题样式</a:t>
            </a:r>
            <a:endParaRPr lang="zh-CN" altLang="en-US"/>
          </a:p>
        </p:txBody>
      </p:sp>
    </p:spTree>
  </p:cSld>
  <p:clrMapOvr>
    <a:masterClrMapping/>
  </p:clrMapOvr>
  <p:transition/>
  <p:timing/>
  <p:hf hdr="0" ftr="0" dt="0"/>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习网-版权声明">
    <p:bg>
      <p:bgPr>
        <a:blipFill dpi="0" rotWithShape="1">
          <a:blip r:embed="rId2"/>
          <a:stretch>
            <a:fillRect/>
          </a:stretch>
        </a:blipFill>
        <a:effectLst/>
      </p:bgPr>
    </p:bg>
    <p:spTree>
      <p:nvGrpSpPr>
        <p:cNvPr id="1" name=""/>
        <p:cNvGrpSpPr/>
        <p:nvPr/>
      </p:nvGrpSpPr>
      <p:grpSpPr>
        <a:xfrm>
          <a:off x="0" y="0"/>
          <a:ext cx="0" cy="0"/>
        </a:xfrm>
      </p:grpSpPr>
      <p:sp>
        <p:nvSpPr>
          <p:cNvPr id="3" name="文本框 2"/>
          <p:cNvSpPr txBox="1"/>
          <p:nvPr userDrawn="1"/>
        </p:nvSpPr>
        <p:spPr>
          <a:xfrm>
            <a:off x="3980180" y="1095375"/>
            <a:ext cx="423164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000" b="1" kern="100">
                <a:effectLst/>
                <a:latin typeface="宋体" pitchFamily="2" charset="-122"/>
                <a:ea typeface="宋体" pitchFamily="2" charset="-122"/>
                <a:cs typeface="Times New Roman" panose="02020603050405020304" pitchFamily="18" charset="0"/>
                <a:sym typeface="+mn-ea"/>
              </a:rPr>
              <a:t>版权声明</a:t>
            </a:r>
            <a:endParaRPr lang="zh-CN" altLang="en-US" sz="4000" b="1"/>
          </a:p>
        </p:txBody>
      </p:sp>
      <p:sp>
        <p:nvSpPr>
          <p:cNvPr id="4" name="矩形 3"/>
          <p:cNvSpPr/>
          <p:nvPr userDrawn="1"/>
        </p:nvSpPr>
        <p:spPr>
          <a:xfrm>
            <a:off x="1284605" y="1946275"/>
            <a:ext cx="9748520" cy="34150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539750" algn="just">
              <a:lnSpc>
                <a:spcPct val="150000"/>
              </a:lnSpc>
              <a:spcBef>
                <a:spcPct val="0"/>
              </a:spcBef>
              <a:spcAft>
                <a:spcPct val="0"/>
              </a:spcAft>
            </a:pPr>
            <a:r>
              <a:rPr lang="zh-CN" altLang="en-US" sz="1600" b="1" kern="100">
                <a:effectLst/>
                <a:latin typeface="宋体" pitchFamily="2" charset="-122"/>
                <a:ea typeface="宋体" pitchFamily="2" charset="-122"/>
                <a:cs typeface="Times New Roman" panose="02020603050405020304" pitchFamily="18" charset="0"/>
                <a:sym typeface="+mn-ea"/>
              </a:rPr>
              <a:t>教习网</a:t>
            </a:r>
            <a:r>
              <a:rPr lang="en-US" altLang="zh-CN" sz="1600" b="1" kern="100">
                <a:effectLst/>
                <a:latin typeface="宋体" pitchFamily="2" charset="-122"/>
                <a:ea typeface="宋体" pitchFamily="2" charset="-122"/>
                <a:cs typeface="Times New Roman" panose="02020603050405020304" pitchFamily="18" charset="0"/>
                <a:sym typeface="+mn-ea"/>
                <a:hlinkClick r:id="rId1" action="ppaction://hlinkfile"/>
              </a:rPr>
              <a:t>https://www.51jiaoxi.com/</a:t>
            </a:r>
            <a:r>
              <a:rPr lang="zh-CN" altLang="en-US" sz="1600" b="1" kern="100">
                <a:effectLst/>
                <a:latin typeface="宋体" pitchFamily="2" charset="-122"/>
                <a:ea typeface="宋体" pitchFamily="2" charset="-122"/>
                <a:cs typeface="Times New Roman" panose="02020603050405020304" pitchFamily="18" charset="0"/>
                <a:sym typeface="+mn-ea"/>
              </a:rPr>
              <a:t>（以下简称“本网站”）系属深圳市智学帮科技有限公司（以下简称“本公司”）旗下网站，为维护本公司合法权益，现依据相关法律法规作出如下郑重声明：</a:t>
            </a:r>
            <a:endParaRPr lang="zh-CN" altLang="en-US" sz="1600" b="1" kern="100">
              <a:effectLst/>
              <a:latin typeface="宋体" pitchFamily="2" charset="-122"/>
              <a:ea typeface="宋体" pitchFamily="2" charset="-122"/>
              <a:cs typeface="Times New Roman" panose="02020603050405020304" pitchFamily="18" charset="0"/>
            </a:endParaRPr>
          </a:p>
          <a:p>
            <a:pPr marL="0" marR="0" indent="539750" algn="just">
              <a:lnSpc>
                <a:spcPct val="150000"/>
              </a:lnSpc>
              <a:spcBef>
                <a:spcPct val="0"/>
              </a:spcBef>
              <a:spcAft>
                <a:spcPct val="0"/>
              </a:spcAft>
            </a:pPr>
            <a:r>
              <a:rPr lang="en-US" altLang="zh-CN" sz="1600" b="1" kern="100">
                <a:effectLst/>
                <a:latin typeface="宋体" pitchFamily="2" charset="-122"/>
                <a:ea typeface="宋体" pitchFamily="2" charset="-122"/>
                <a:cs typeface="Times New Roman" panose="02020603050405020304" pitchFamily="18" charset="0"/>
                <a:sym typeface="+mn-ea"/>
              </a:rPr>
              <a:t>1.</a:t>
            </a:r>
            <a:r>
              <a:rPr lang="zh-CN" altLang="en-US" sz="1600" b="1" kern="100">
                <a:effectLst/>
                <a:latin typeface="宋体" pitchFamily="2" charset="-122"/>
                <a:ea typeface="宋体" pitchFamily="2" charset="-122"/>
                <a:cs typeface="Times New Roman" panose="02020603050405020304" pitchFamily="18" charset="0"/>
                <a:sym typeface="+mn-ea"/>
              </a:rPr>
              <a:t>本文件仅用于个人学习、研究，不得用于商业性或盈利性用途，不得侵犯本司及相关权利人的合法权利。一旦发现侵权，本公司将联合司法机关获取相关用户信息并要求侵权者承担相关法律责任。</a:t>
            </a:r>
            <a:endParaRPr lang="zh-CN" altLang="en-US" sz="1600" b="1" kern="100">
              <a:effectLst/>
              <a:latin typeface="宋体" pitchFamily="2" charset="-122"/>
              <a:ea typeface="宋体" pitchFamily="2" charset="-122"/>
              <a:cs typeface="Times New Roman" panose="02020603050405020304" pitchFamily="18" charset="0"/>
            </a:endParaRPr>
          </a:p>
          <a:p>
            <a:pPr marL="0" marR="0" indent="539750" algn="just">
              <a:lnSpc>
                <a:spcPct val="150000"/>
              </a:lnSpc>
              <a:spcBef>
                <a:spcPct val="0"/>
              </a:spcBef>
              <a:spcAft>
                <a:spcPct val="0"/>
              </a:spcAft>
            </a:pPr>
            <a:r>
              <a:rPr lang="en-US" altLang="zh-CN" sz="1600" b="1" kern="100">
                <a:effectLst/>
                <a:latin typeface="宋体" pitchFamily="2" charset="-122"/>
                <a:ea typeface="宋体" pitchFamily="2" charset="-122"/>
                <a:cs typeface="Times New Roman" panose="02020603050405020304" pitchFamily="18" charset="0"/>
                <a:sym typeface="+mn-ea"/>
              </a:rPr>
              <a:t>2.</a:t>
            </a:r>
            <a:r>
              <a:rPr lang="zh-CN" altLang="en-US" sz="1600" b="1" kern="100">
                <a:effectLst/>
                <a:latin typeface="宋体" pitchFamily="2" charset="-122"/>
                <a:ea typeface="宋体" pitchFamily="2" charset="-122"/>
                <a:cs typeface="Times New Roman" panose="02020603050405020304" pitchFamily="18" charset="0"/>
                <a:sym typeface="+mn-ea"/>
              </a:rPr>
              <a:t>本网站上所有原创内容，是本公司依据相关法律法规，安排专项经费运营规划，组织老师创作完成，著作权归属本公司所有。</a:t>
            </a:r>
            <a:endParaRPr lang="zh-CN" altLang="en-US" sz="1600" b="1" kern="100">
              <a:effectLst/>
              <a:latin typeface="宋体" pitchFamily="2" charset="-122"/>
              <a:ea typeface="宋体" pitchFamily="2" charset="-122"/>
              <a:cs typeface="Times New Roman" panose="02020603050405020304" pitchFamily="18" charset="0"/>
            </a:endParaRPr>
          </a:p>
          <a:p>
            <a:pPr marL="0" marR="0" indent="539750" algn="just">
              <a:lnSpc>
                <a:spcPct val="150000"/>
              </a:lnSpc>
              <a:spcBef>
                <a:spcPct val="0"/>
              </a:spcBef>
              <a:spcAft>
                <a:spcPct val="0"/>
              </a:spcAft>
            </a:pPr>
            <a:r>
              <a:rPr lang="en-US" altLang="zh-CN" sz="1600" b="1" kern="100">
                <a:effectLst/>
                <a:latin typeface="宋体" pitchFamily="2" charset="-122"/>
                <a:ea typeface="宋体" pitchFamily="2" charset="-122"/>
                <a:cs typeface="Times New Roman" panose="02020603050405020304" pitchFamily="18" charset="0"/>
                <a:sym typeface="+mn-ea"/>
              </a:rPr>
              <a:t>3.</a:t>
            </a:r>
            <a:r>
              <a:rPr lang="zh-CN" altLang="en-US" sz="1600" b="1" kern="100">
                <a:effectLst/>
                <a:latin typeface="宋体" pitchFamily="2" charset="-122"/>
                <a:ea typeface="宋体" pitchFamily="2" charset="-122"/>
                <a:cs typeface="Times New Roman" panose="02020603050405020304" pitchFamily="18" charset="0"/>
                <a:sym typeface="+mn-ea"/>
              </a:rPr>
              <a:t>经由网站用户上传至本网站的课件、教案、学案、试卷等内容，其作品仅代表作者本人观点，本网站不保证其内容的有效性，凡因本作品引发的任何法律纠纷，均由上传用户承担法律责任，本网站仅有义务协助司法机关了解事实情况。</a:t>
            </a:r>
            <a:r>
              <a:rPr lang="en-US" altLang="zh-CN" sz="1600" b="1" kern="100">
                <a:effectLst/>
                <a:latin typeface="宋体" pitchFamily="2" charset="-122"/>
                <a:ea typeface="宋体" pitchFamily="2" charset="-122"/>
                <a:cs typeface="Times New Roman" panose="02020603050405020304" pitchFamily="18" charset="0"/>
              </a:rPr>
              <a:t>  </a:t>
            </a:r>
          </a:p>
        </p:txBody>
      </p:sp>
    </p:spTree>
  </p:cSld>
  <p:clrMapOvr>
    <a:masterClrMapping/>
  </p:clrMapOvr>
  <p:transition/>
  <p:timing/>
  <p:hf hdr="0" ftr="0" dt="0"/>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习网_兼职招聘">
    <p:bg>
      <p:bgPr>
        <a:blipFill dpi="0" rotWithShape="1">
          <a:blip r:embed="rId3"/>
          <a:stretch>
            <a:fillRect/>
          </a:stretch>
        </a:blipFill>
        <a:effectLst/>
      </p:bgPr>
    </p:bg>
    <p:spTree>
      <p:nvGrpSpPr>
        <p:cNvPr id="1" name=""/>
        <p:cNvGrpSpPr/>
        <p:nvPr/>
      </p:nvGrpSpPr>
      <p:grpSpPr>
        <a:xfrm>
          <a:off x="0" y="0"/>
          <a:ext cx="0" cy="0"/>
        </a:xfrm>
      </p:grpSpPr>
      <p:sp>
        <p:nvSpPr>
          <p:cNvPr id="8" name="文本框 7">
            <a:hlinkClick r:id="rId1" action="ppaction://hlinkfile"/>
          </p:cNvPr>
          <p:cNvSpPr txBox="1"/>
          <p:nvPr userDrawn="1"/>
        </p:nvSpPr>
        <p:spPr>
          <a:xfrm>
            <a:off x="3411390" y="4080992"/>
            <a:ext cx="537049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800" b="1" kern="100">
                <a:effectLst/>
                <a:latin typeface="宋体" pitchFamily="2" charset="-122"/>
                <a:ea typeface="宋体" pitchFamily="2" charset="-122"/>
                <a:cs typeface="Times New Roman" panose="02020603050405020304" pitchFamily="18" charset="0"/>
                <a:hlinkClick r:id="rId1"/>
              </a:rPr>
              <a:t>https://www.51jiaoxi.com/article-1323.html</a:t>
            </a:r>
            <a:endParaRPr lang="zh-CN" altLang="en-US"/>
          </a:p>
        </p:txBody>
      </p:sp>
      <p:sp>
        <p:nvSpPr>
          <p:cNvPr id="9" name="文本框 8"/>
          <p:cNvSpPr txBox="1"/>
          <p:nvPr userDrawn="1"/>
        </p:nvSpPr>
        <p:spPr>
          <a:xfrm>
            <a:off x="4085590" y="1104265"/>
            <a:ext cx="423164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000" b="1">
                <a:latin typeface="宋体" pitchFamily="2" charset="-122"/>
                <a:ea typeface="宋体" pitchFamily="2" charset="-122"/>
                <a:cs typeface="宋体" panose="02010600030101010101" pitchFamily="2" charset="-122"/>
              </a:rPr>
              <a:t>兼职老师招募</a:t>
            </a:r>
          </a:p>
        </p:txBody>
      </p:sp>
      <p:sp>
        <p:nvSpPr>
          <p:cNvPr id="10" name="矩形 9"/>
          <p:cNvSpPr/>
          <p:nvPr userDrawn="1"/>
        </p:nvSpPr>
        <p:spPr>
          <a:xfrm>
            <a:off x="1940560" y="2051050"/>
            <a:ext cx="8319191" cy="201369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467995">
              <a:lnSpc>
                <a:spcPct val="150000"/>
              </a:lnSpc>
              <a:spcBef>
                <a:spcPct val="0"/>
              </a:spcBef>
              <a:spcAft>
                <a:spcPct val="0"/>
              </a:spcAft>
            </a:pPr>
            <a:r>
              <a:rPr lang="zh-CN" altLang="en-US" sz="1800" b="1" kern="100">
                <a:effectLst/>
                <a:latin typeface="宋体" pitchFamily="2" charset="-122"/>
                <a:ea typeface="宋体" pitchFamily="2" charset="-122"/>
                <a:cs typeface="Times New Roman" panose="02020603050405020304" pitchFamily="18" charset="0"/>
              </a:rPr>
              <a:t>教习网（</a:t>
            </a:r>
            <a:r>
              <a:rPr lang="en-US" altLang="zh-CN" sz="1800" b="1" kern="100">
                <a:effectLst/>
                <a:latin typeface="宋体" pitchFamily="2" charset="-122"/>
                <a:ea typeface="宋体" pitchFamily="2" charset="-122"/>
                <a:cs typeface="Times New Roman" panose="02020603050405020304" pitchFamily="18" charset="0"/>
                <a:hlinkClick r:id="rId2" action="ppaction://hlinkfile"/>
              </a:rPr>
              <a:t>www.51jiaoxi.com</a:t>
            </a:r>
            <a:r>
              <a:rPr lang="zh-CN" altLang="en-US" sz="1800" b="1" kern="100">
                <a:effectLst/>
                <a:latin typeface="宋体" pitchFamily="2" charset="-122"/>
                <a:ea typeface="宋体" pitchFamily="2" charset="-122"/>
                <a:cs typeface="Times New Roman" panose="02020603050405020304" pitchFamily="18" charset="0"/>
              </a:rPr>
              <a:t>）专为 </a:t>
            </a:r>
            <a:r>
              <a:rPr lang="en-US" altLang="zh-CN" sz="1800" b="1" kern="100">
                <a:effectLst/>
                <a:latin typeface="宋体" pitchFamily="2" charset="-122"/>
                <a:ea typeface="宋体" pitchFamily="2" charset="-122"/>
                <a:cs typeface="Times New Roman" panose="02020603050405020304" pitchFamily="18" charset="0"/>
              </a:rPr>
              <a:t>K12</a:t>
            </a:r>
            <a:r>
              <a:rPr lang="zh-CN" altLang="en-US" sz="1800" b="1" kern="100">
                <a:effectLst/>
                <a:latin typeface="宋体" pitchFamily="2" charset="-122"/>
                <a:ea typeface="宋体" pitchFamily="2" charset="-122"/>
                <a:cs typeface="Times New Roman" panose="02020603050405020304" pitchFamily="18" charset="0"/>
              </a:rPr>
              <a:t>教育老师提供备课资料下载、在线组卷、教学经验学习等服务的互联网教育平台。</a:t>
            </a:r>
            <a:endParaRPr lang="en-US" altLang="zh-CN" b="1" kern="100">
              <a:latin typeface="宋体" pitchFamily="2" charset="-122"/>
              <a:ea typeface="宋体" pitchFamily="2" charset="-122"/>
              <a:cs typeface="Times New Roman" panose="02020603050405020304" pitchFamily="18" charset="0"/>
            </a:endParaRPr>
          </a:p>
          <a:p>
            <a:pPr marL="0" marR="0" indent="467995">
              <a:lnSpc>
                <a:spcPct val="150000"/>
              </a:lnSpc>
              <a:spcBef>
                <a:spcPct val="0"/>
              </a:spcBef>
              <a:spcAft>
                <a:spcPct val="0"/>
              </a:spcAft>
            </a:pPr>
            <a:r>
              <a:rPr lang="zh-CN" altLang="en-US" b="1" i="0">
                <a:solidFill>
                  <a:srgbClr val="333333"/>
                </a:solidFill>
                <a:effectLst/>
                <a:latin typeface="宋体" pitchFamily="2" charset="-122"/>
                <a:ea typeface="宋体" pitchFamily="2" charset="-122"/>
              </a:rPr>
              <a:t>为了进一步完善网站的资料体系，更多更好满足用户的资源需求，现诚邀全国各地的一线老师加入教习网，参与资源建设，获取高额现金收益。</a:t>
            </a:r>
            <a:r>
              <a:rPr lang="zh-CN" altLang="en-US" sz="1800" b="1" kern="100">
                <a:effectLst/>
                <a:latin typeface="宋体" pitchFamily="2" charset="-122"/>
                <a:ea typeface="宋体" pitchFamily="2" charset="-122"/>
                <a:cs typeface="Times New Roman" panose="02020603050405020304" pitchFamily="18" charset="0"/>
              </a:rPr>
              <a:t>详情请看：</a:t>
            </a:r>
            <a:endParaRPr lang="en-US" altLang="zh-CN" sz="1800" b="1" kern="100">
              <a:effectLst/>
              <a:latin typeface="宋体" pitchFamily="2" charset="-122"/>
              <a:ea typeface="宋体" pitchFamily="2" charset="-122"/>
              <a:cs typeface="Times New Roman" panose="02020603050405020304" pitchFamily="18" charset="0"/>
            </a:endParaRPr>
          </a:p>
          <a:p>
            <a:pPr marL="0" marR="0" indent="266700" algn="just">
              <a:spcBef>
                <a:spcPct val="0"/>
              </a:spcBef>
              <a:spcAft>
                <a:spcPct val="0"/>
              </a:spcAft>
            </a:pPr>
            <a:r>
              <a:rPr lang="en-US" altLang="zh-CN" sz="1800" b="1" kern="100">
                <a:effectLst/>
                <a:latin typeface="宋体" pitchFamily="2" charset="-122"/>
                <a:ea typeface="宋体" pitchFamily="2" charset="-122"/>
                <a:cs typeface="Times New Roman" panose="02020603050405020304" pitchFamily="18" charset="0"/>
              </a:rPr>
              <a:t>  </a:t>
            </a:r>
          </a:p>
        </p:txBody>
      </p:sp>
    </p:spTree>
  </p:cSld>
  <p:clrMapOvr>
    <a:masterClrMapping/>
  </p:clrMapOvr>
  <p:transition/>
  <p:timing/>
  <p:hf hdr="0" ft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image" Target="../media/image2.jpeg"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8"/>
          <a:stretch>
            <a:fillRect/>
          </a:stretch>
        </a:blipFill>
        <a:effectLst/>
      </p:bgPr>
    </p:bg>
    <p:spTree>
      <p:nvGrpSpPr>
        <p:cNvPr id="1" name=""/>
        <p:cNvGrpSpPr/>
        <p:nvPr/>
      </p:nvGrpSpPr>
      <p:grpSpPr>
        <a:xfrm>
          <a:off x="0" y="0"/>
          <a:ext cx="0" cy="0"/>
        </a:xfrm>
      </p:grpSpPr>
      <p:sp>
        <p:nvSpPr>
          <p:cNvPr id="7" name="灯片编号占位符 5"/>
          <p:cNvSpPr>
            <a:spLocks noGrp="1"/>
          </p:cNvSpPr>
          <p:nvPr userDrawn="1"/>
        </p:nvSpPr>
        <p:spPr>
          <a:xfrm>
            <a:off x="4724400" y="6268085"/>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7D9BB5D0-35E4-459D-AEF3-FE4D7C45CC19}" type="slidenum">
              <a:rPr lang="zh-CN" altLang="en-US" b="1" smtClean="0">
                <a:solidFill>
                  <a:schemeClr val="tx1"/>
                </a:solidFill>
                <a:latin typeface="宋体" pitchFamily="2" charset="-122"/>
                <a:ea typeface="宋体" pitchFamily="2" charset="-122"/>
              </a:rPr>
              <a:t>1</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Lst>
  <p:transition/>
  <p:timing/>
  <p:hf hdr="0" ftr="0" dt="0"/>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notesSlide" Target="../notesSlides/notesSlide2.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tags" Target="../tags/tag22.xml" /><Relationship Id="rId25" Type="http://schemas.openxmlformats.org/officeDocument/2006/relationships/tags" Target="../tags/tag23.xml" /><Relationship Id="rId26" Type="http://schemas.openxmlformats.org/officeDocument/2006/relationships/tags" Target="../tags/tag24.xml" /><Relationship Id="rId27" Type="http://schemas.openxmlformats.org/officeDocument/2006/relationships/image" Target="../media/image4.pn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tags" Target="../tags/tag34.xml" /><Relationship Id="rId13" Type="http://schemas.openxmlformats.org/officeDocument/2006/relationships/tags" Target="../tags/tag35.xml" /><Relationship Id="rId14" Type="http://schemas.openxmlformats.org/officeDocument/2006/relationships/tags" Target="../tags/tag36.xml" /><Relationship Id="rId15" Type="http://schemas.openxmlformats.org/officeDocument/2006/relationships/tags" Target="../tags/tag37.xml" /><Relationship Id="rId16" Type="http://schemas.openxmlformats.org/officeDocument/2006/relationships/tags" Target="../tags/tag38.xml" /><Relationship Id="rId17" Type="http://schemas.openxmlformats.org/officeDocument/2006/relationships/tags" Target="../tags/tag39.xml" /><Relationship Id="rId18" Type="http://schemas.openxmlformats.org/officeDocument/2006/relationships/tags" Target="../tags/tag40.xml" /><Relationship Id="rId19" Type="http://schemas.openxmlformats.org/officeDocument/2006/relationships/tags" Target="../tags/tag41.xml" /><Relationship Id="rId2" Type="http://schemas.openxmlformats.org/officeDocument/2006/relationships/notesSlide" Target="../notesSlides/notesSlide3.xml" /><Relationship Id="rId20" Type="http://schemas.openxmlformats.org/officeDocument/2006/relationships/tags" Target="../tags/tag42.xml" /><Relationship Id="rId21" Type="http://schemas.openxmlformats.org/officeDocument/2006/relationships/image" Target="../media/image4.png"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tags" Target="../tags/tag43.xml"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5.xml" /><Relationship Id="rId3" Type="http://schemas.openxmlformats.org/officeDocument/2006/relationships/image" Target="../media/image8.pn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6.xml" /><Relationship Id="rId3" Type="http://schemas.openxmlformats.org/officeDocument/2006/relationships/tags" Target="../tags/tag44.xml"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8.xml" /><Relationship Id="rId3" Type="http://schemas.openxmlformats.org/officeDocument/2006/relationships/image" Target="../media/image9.pn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9.xml"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10.xml" /><Relationship Id="rId3" Type="http://schemas.openxmlformats.org/officeDocument/2006/relationships/image" Target="../media/image10.pn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11.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03520523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3" name="文本框 2"/>
          <p:cNvSpPr txBox="1"/>
          <p:nvPr/>
        </p:nvSpPr>
        <p:spPr>
          <a:xfrm>
            <a:off x="2918257" y="2169041"/>
            <a:ext cx="6355080" cy="9220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5400" b="1">
                <a:solidFill>
                  <a:srgbClr val="009CE4"/>
                </a:solidFill>
              </a:rPr>
              <a:t>电磁波的发现及应用</a:t>
            </a:r>
          </a:p>
        </p:txBody>
      </p:sp>
      <p:sp>
        <p:nvSpPr>
          <p:cNvPr id="4" name="文本框 3"/>
          <p:cNvSpPr txBox="1"/>
          <p:nvPr/>
        </p:nvSpPr>
        <p:spPr>
          <a:xfrm>
            <a:off x="3596234" y="4532362"/>
            <a:ext cx="499999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b="1">
                <a:solidFill>
                  <a:srgbClr val="000000"/>
                </a:solidFill>
                <a:latin typeface="+mj-ea"/>
                <a:ea typeface="+mj-ea"/>
              </a:rPr>
              <a:t>高中物理</a:t>
            </a:r>
            <a:r>
              <a:rPr kumimoji="1" lang="zh-CN" altLang="en-US" b="1">
                <a:solidFill>
                  <a:srgbClr val="000000"/>
                </a:solidFill>
                <a:latin typeface="+mj-ea"/>
                <a:ea typeface="+mj-ea"/>
              </a:rPr>
              <a:t> </a:t>
            </a:r>
            <a:r>
              <a:rPr kumimoji="1" lang="en-US" altLang="zh-CN" b="1">
                <a:solidFill>
                  <a:srgbClr val="000000"/>
                </a:solidFill>
                <a:latin typeface="+mj-ea"/>
                <a:ea typeface="+mj-ea"/>
              </a:rPr>
              <a:t>/</a:t>
            </a:r>
            <a:r>
              <a:rPr kumimoji="1" lang="zh-CN" altLang="en-US" b="1">
                <a:solidFill>
                  <a:srgbClr val="000000"/>
                </a:solidFill>
                <a:latin typeface="+mj-ea"/>
                <a:ea typeface="+mj-ea"/>
              </a:rPr>
              <a:t> 人教版（</a:t>
            </a:r>
            <a:r>
              <a:rPr kumimoji="1" lang="en-US" altLang="zh-CN" b="1">
                <a:solidFill>
                  <a:srgbClr val="000000"/>
                </a:solidFill>
                <a:latin typeface="+mj-ea"/>
                <a:ea typeface="+mj-ea"/>
              </a:rPr>
              <a:t>2019</a:t>
            </a:r>
            <a:r>
              <a:rPr kumimoji="1" lang="zh-CN" altLang="en-US" b="1">
                <a:solidFill>
                  <a:srgbClr val="000000"/>
                </a:solidFill>
                <a:latin typeface="+mj-ea"/>
                <a:ea typeface="+mj-ea"/>
              </a:rPr>
              <a:t>） </a:t>
            </a:r>
            <a:r>
              <a:rPr kumimoji="1" lang="en-US" altLang="zh-CN" b="1">
                <a:solidFill>
                  <a:srgbClr val="000000"/>
                </a:solidFill>
                <a:latin typeface="+mj-ea"/>
                <a:ea typeface="+mj-ea"/>
              </a:rPr>
              <a:t>/</a:t>
            </a:r>
            <a:r>
              <a:rPr kumimoji="1" lang="zh-CN" altLang="en-US" b="1">
                <a:solidFill>
                  <a:srgbClr val="000000"/>
                </a:solidFill>
                <a:latin typeface="+mj-ea"/>
                <a:ea typeface="+mj-ea"/>
              </a:rPr>
              <a:t> 必修三</a:t>
            </a:r>
            <a:r>
              <a:rPr kumimoji="1" lang="en-US" altLang="zh-CN" b="1">
                <a:solidFill>
                  <a:srgbClr val="000000"/>
                </a:solidFill>
                <a:latin typeface="+mj-ea"/>
                <a:ea typeface="+mj-ea"/>
              </a:rPr>
              <a:t>/</a:t>
            </a:r>
            <a:r>
              <a:rPr kumimoji="1" lang="zh-CN" altLang="en-US" b="1">
                <a:solidFill>
                  <a:srgbClr val="000000"/>
                </a:solidFill>
                <a:latin typeface="+mj-ea"/>
                <a:ea typeface="+mj-ea"/>
              </a:rPr>
              <a:t>第十三章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7"/>
          <a:stretch>
            <a:fillRect/>
          </a:stretch>
        </a:blipFill>
        <a:effectLst/>
      </p:bgPr>
    </p:bg>
    <p:spTree>
      <p:nvGrpSpPr>
        <p:cNvPr id="1" name=""/>
        <p:cNvGrpSpPr/>
        <p:nvPr/>
      </p:nvGrpSpPr>
      <p:grpSpPr>
        <a:xfrm>
          <a:off x="0" y="0"/>
          <a:ext cx="0" cy="0"/>
        </a:xfrm>
      </p:grpSpPr>
      <p:sp>
        <p:nvSpPr>
          <p:cNvPr id="2" name="文本框 1"/>
          <p:cNvSpPr txBox="1"/>
          <p:nvPr/>
        </p:nvSpPr>
        <p:spPr>
          <a:xfrm>
            <a:off x="583228" y="67663"/>
            <a:ext cx="164592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目</a:t>
            </a:r>
            <a:r>
              <a:rPr kumimoji="1" lang="en-US" altLang="zh-CN" sz="2800" b="1">
                <a:solidFill>
                  <a:schemeClr val="tx1"/>
                </a:solidFill>
              </a:rPr>
              <a:t>    </a:t>
            </a:r>
            <a:r>
              <a:rPr kumimoji="1" lang="zh-CN" altLang="en-US" sz="2800" b="1">
                <a:solidFill>
                  <a:schemeClr val="tx1"/>
                </a:solidFill>
              </a:rPr>
              <a:t>录：</a:t>
            </a:r>
          </a:p>
        </p:txBody>
      </p:sp>
      <p:sp>
        <p:nvSpPr>
          <p:cNvPr id="6" name="矩形 5"/>
          <p:cNvSpPr/>
          <p:nvPr>
            <p:custDataLst>
              <p:tags r:id="rId3"/>
            </p:custDataLst>
          </p:nvPr>
        </p:nvSpPr>
        <p:spPr>
          <a:xfrm rot="885390">
            <a:off x="1060683" y="948618"/>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7" name="矩形 6"/>
          <p:cNvSpPr/>
          <p:nvPr>
            <p:custDataLst>
              <p:tags r:id="rId4"/>
            </p:custDataLst>
          </p:nvPr>
        </p:nvSpPr>
        <p:spPr>
          <a:xfrm>
            <a:off x="1055715" y="950979"/>
            <a:ext cx="1117809" cy="1330725"/>
          </a:xfrm>
          <a:prstGeom prst="rect">
            <a:avLst/>
          </a:prstGeom>
          <a:solidFill>
            <a:schemeClr val="accent1"/>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24" name="文本框 23"/>
          <p:cNvSpPr txBox="1"/>
          <p:nvPr>
            <p:custDataLst>
              <p:tags r:id="rId5"/>
            </p:custDataLst>
          </p:nvPr>
        </p:nvSpPr>
        <p:spPr>
          <a:xfrm>
            <a:off x="1194257" y="1237240"/>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01</a:t>
            </a:r>
          </a:p>
        </p:txBody>
      </p:sp>
      <p:sp>
        <p:nvSpPr>
          <p:cNvPr id="28" name="矩形 1"/>
          <p:cNvSpPr>
            <a:spLocks noChangeArrowheads="1"/>
          </p:cNvSpPr>
          <p:nvPr>
            <p:custDataLst>
              <p:tags r:id="rId6"/>
            </p:custDataLst>
          </p:nvPr>
        </p:nvSpPr>
        <p:spPr bwMode="auto">
          <a:xfrm>
            <a:off x="2362988" y="882477"/>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学习目标</a:t>
            </a:r>
          </a:p>
        </p:txBody>
      </p:sp>
      <p:sp>
        <p:nvSpPr>
          <p:cNvPr id="33" name="矩形 32"/>
          <p:cNvSpPr/>
          <p:nvPr>
            <p:custDataLst>
              <p:tags r:id="rId7"/>
            </p:custDataLst>
          </p:nvPr>
        </p:nvSpPr>
        <p:spPr>
          <a:xfrm rot="885390">
            <a:off x="6690242" y="948618"/>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34" name="矩形 33"/>
          <p:cNvSpPr/>
          <p:nvPr>
            <p:custDataLst>
              <p:tags r:id="rId8"/>
            </p:custDataLst>
          </p:nvPr>
        </p:nvSpPr>
        <p:spPr>
          <a:xfrm>
            <a:off x="6685274" y="950979"/>
            <a:ext cx="1117809" cy="1330725"/>
          </a:xfrm>
          <a:prstGeom prst="rect">
            <a:avLst/>
          </a:prstGeom>
          <a:solidFill>
            <a:schemeClr val="accent2"/>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31" name="文本框 30"/>
          <p:cNvSpPr txBox="1"/>
          <p:nvPr>
            <p:custDataLst>
              <p:tags r:id="rId9"/>
            </p:custDataLst>
          </p:nvPr>
        </p:nvSpPr>
        <p:spPr>
          <a:xfrm>
            <a:off x="6823816" y="1237240"/>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02</a:t>
            </a:r>
          </a:p>
        </p:txBody>
      </p:sp>
      <p:sp>
        <p:nvSpPr>
          <p:cNvPr id="32" name="矩形 1"/>
          <p:cNvSpPr>
            <a:spLocks noChangeArrowheads="1"/>
          </p:cNvSpPr>
          <p:nvPr>
            <p:custDataLst>
              <p:tags r:id="rId10"/>
            </p:custDataLst>
          </p:nvPr>
        </p:nvSpPr>
        <p:spPr bwMode="auto">
          <a:xfrm>
            <a:off x="7992547" y="882477"/>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新课导入</a:t>
            </a:r>
          </a:p>
        </p:txBody>
      </p:sp>
      <p:sp>
        <p:nvSpPr>
          <p:cNvPr id="39" name="矩形 38"/>
          <p:cNvSpPr/>
          <p:nvPr>
            <p:custDataLst>
              <p:tags r:id="rId11"/>
            </p:custDataLst>
          </p:nvPr>
        </p:nvSpPr>
        <p:spPr>
          <a:xfrm rot="885390">
            <a:off x="1060683" y="3048615"/>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40" name="矩形 39"/>
          <p:cNvSpPr/>
          <p:nvPr>
            <p:custDataLst>
              <p:tags r:id="rId12"/>
            </p:custDataLst>
          </p:nvPr>
        </p:nvSpPr>
        <p:spPr>
          <a:xfrm>
            <a:off x="1055715" y="3050975"/>
            <a:ext cx="1117809" cy="1330725"/>
          </a:xfrm>
          <a:prstGeom prst="rect">
            <a:avLst/>
          </a:prstGeom>
          <a:solidFill>
            <a:schemeClr val="accent3"/>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37" name="文本框 36"/>
          <p:cNvSpPr txBox="1"/>
          <p:nvPr>
            <p:custDataLst>
              <p:tags r:id="rId13"/>
            </p:custDataLst>
          </p:nvPr>
        </p:nvSpPr>
        <p:spPr>
          <a:xfrm>
            <a:off x="1194257" y="3337236"/>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03</a:t>
            </a:r>
          </a:p>
        </p:txBody>
      </p:sp>
      <p:sp>
        <p:nvSpPr>
          <p:cNvPr id="38" name="矩形 1"/>
          <p:cNvSpPr>
            <a:spLocks noChangeArrowheads="1"/>
          </p:cNvSpPr>
          <p:nvPr>
            <p:custDataLst>
              <p:tags r:id="rId14"/>
            </p:custDataLst>
          </p:nvPr>
        </p:nvSpPr>
        <p:spPr bwMode="auto">
          <a:xfrm>
            <a:off x="2503805" y="3051175"/>
            <a:ext cx="3759200" cy="1467485"/>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11200" b="1" spc="150">
                <a:solidFill>
                  <a:schemeClr val="dk1"/>
                </a:solidFill>
                <a:latin typeface="宋体" pitchFamily="2" charset="-122"/>
                <a:ea typeface="宋体" pitchFamily="2" charset="-122"/>
                <a:cs typeface="微软雅黑" panose="020b0503020204020204" pitchFamily="34" charset="-122"/>
                <a:sym typeface="Arial" pitchFamily="34" charset="0"/>
              </a:rPr>
              <a:t>新课探究</a:t>
            </a:r>
          </a:p>
          <a:p>
            <a:pPr lvl="0" algn="l">
              <a:lnSpc>
                <a:spcPct val="120000"/>
              </a:lnSpc>
              <a:spcBef>
                <a:spcPct val="0"/>
              </a:spcBef>
              <a:spcAft>
                <a:spcPct val="0"/>
              </a:spcAft>
              <a:buClrTx/>
              <a:buSzTx/>
              <a:buFontTx/>
            </a:pPr>
            <a:r>
              <a:rPr lang="zh-CN" altLang="zh-CN" sz="7200" b="1" spc="150">
                <a:solidFill>
                  <a:schemeClr val="dk1"/>
                </a:solidFill>
                <a:latin typeface="宋体" pitchFamily="2" charset="-122"/>
                <a:ea typeface="宋体" pitchFamily="2" charset="-122"/>
                <a:cs typeface="微软雅黑" panose="020b0503020204020204" pitchFamily="34" charset="-122"/>
                <a:sym typeface="Arial" pitchFamily="34" charset="0"/>
              </a:rPr>
              <a:t>麦克斯韦电磁场理论</a:t>
            </a:r>
          </a:p>
          <a:p>
            <a:pPr lvl="0" algn="l">
              <a:lnSpc>
                <a:spcPct val="120000"/>
              </a:lnSpc>
              <a:spcBef>
                <a:spcPct val="0"/>
              </a:spcBef>
              <a:spcAft>
                <a:spcPct val="0"/>
              </a:spcAft>
              <a:buClrTx/>
              <a:buSzTx/>
              <a:buFontTx/>
            </a:pPr>
            <a:r>
              <a:rPr lang="zh-CN" altLang="zh-CN" sz="7200" b="1" spc="150">
                <a:solidFill>
                  <a:schemeClr val="dk1"/>
                </a:solidFill>
                <a:latin typeface="宋体" pitchFamily="2" charset="-122"/>
                <a:ea typeface="宋体" pitchFamily="2" charset="-122"/>
                <a:cs typeface="微软雅黑" panose="020b0503020204020204" pitchFamily="34" charset="-122"/>
                <a:sym typeface="Arial" pitchFamily="34" charset="0"/>
              </a:rPr>
              <a:t>电磁波的形成</a:t>
            </a:r>
            <a:r>
              <a:rPr lang="en-US" altLang="zh-CN" sz="7200" b="1" spc="150">
                <a:solidFill>
                  <a:schemeClr val="dk1"/>
                </a:solidFill>
                <a:latin typeface="宋体" pitchFamily="2" charset="-122"/>
                <a:ea typeface="宋体" pitchFamily="2" charset="-122"/>
                <a:cs typeface="微软雅黑" panose="020b0503020204020204" pitchFamily="34" charset="-122"/>
                <a:sym typeface="Arial" pitchFamily="34" charset="0"/>
              </a:rPr>
              <a:t> </a:t>
            </a:r>
          </a:p>
          <a:p>
            <a:pPr lvl="0" algn="l">
              <a:lnSpc>
                <a:spcPct val="120000"/>
              </a:lnSpc>
              <a:spcBef>
                <a:spcPct val="0"/>
              </a:spcBef>
              <a:spcAft>
                <a:spcPct val="0"/>
              </a:spcAft>
              <a:buClrTx/>
              <a:buSzTx/>
              <a:buFontTx/>
            </a:pPr>
            <a:r>
              <a:rPr lang="zh-CN" altLang="zh-CN" sz="7200" b="1" spc="150">
                <a:solidFill>
                  <a:schemeClr val="dk1"/>
                </a:solidFill>
                <a:latin typeface="宋体" pitchFamily="2" charset="-122"/>
                <a:ea typeface="宋体" pitchFamily="2" charset="-122"/>
                <a:cs typeface="微软雅黑" panose="020b0503020204020204" pitchFamily="34" charset="-122"/>
                <a:sym typeface="Arial" pitchFamily="34" charset="0"/>
              </a:rPr>
              <a:t>电磁波谱</a:t>
            </a:r>
          </a:p>
          <a:p>
            <a:pPr lvl="0" algn="l">
              <a:lnSpc>
                <a:spcPct val="120000"/>
              </a:lnSpc>
              <a:spcBef>
                <a:spcPct val="0"/>
              </a:spcBef>
              <a:spcAft>
                <a:spcPct val="0"/>
              </a:spcAft>
              <a:buClrTx/>
              <a:buSzTx/>
              <a:buFontTx/>
            </a:pPr>
            <a:r>
              <a:rPr lang="zh-CN" altLang="zh-CN" sz="7200" b="1" spc="150">
                <a:solidFill>
                  <a:schemeClr val="dk1"/>
                </a:solidFill>
                <a:latin typeface="宋体" pitchFamily="2" charset="-122"/>
                <a:ea typeface="宋体" pitchFamily="2" charset="-122"/>
                <a:cs typeface="微软雅黑" panose="020b0503020204020204" pitchFamily="34" charset="-122"/>
                <a:sym typeface="Arial" pitchFamily="34" charset="0"/>
              </a:rPr>
              <a:t>波速、波长和波速关系</a:t>
            </a:r>
          </a:p>
          <a:p>
            <a:pPr lvl="0" algn="l">
              <a:lnSpc>
                <a:spcPct val="120000"/>
              </a:lnSpc>
              <a:spcBef>
                <a:spcPct val="0"/>
              </a:spcBef>
              <a:spcAft>
                <a:spcPct val="0"/>
              </a:spcAft>
              <a:buClrTx/>
              <a:buSzTx/>
              <a:buFontTx/>
            </a:pPr>
            <a:r>
              <a:rPr lang="zh-CN" altLang="zh-CN" sz="7200" b="1" spc="150">
                <a:solidFill>
                  <a:schemeClr val="dk1"/>
                </a:solidFill>
                <a:latin typeface="宋体" pitchFamily="2" charset="-122"/>
                <a:ea typeface="宋体" pitchFamily="2" charset="-122"/>
                <a:cs typeface="微软雅黑" panose="020b0503020204020204" pitchFamily="34" charset="-122"/>
                <a:sym typeface="Arial" pitchFamily="34" charset="0"/>
              </a:rPr>
              <a:t>电磁波的应用</a:t>
            </a:r>
          </a:p>
          <a:p>
            <a:pPr lvl="0" algn="l">
              <a:lnSpc>
                <a:spcPct val="120000"/>
              </a:lnSpc>
              <a:spcBef>
                <a:spcPct val="0"/>
              </a:spcBef>
              <a:spcAft>
                <a:spcPct val="0"/>
              </a:spcAft>
              <a:buClrTx/>
              <a:buSzTx/>
              <a:buFontTx/>
            </a:pPr>
            <a:r>
              <a:rPr lang="en-US" altLang="zh-CN" sz="2400" b="1" spc="150">
                <a:solidFill>
                  <a:schemeClr val="dk1"/>
                </a:solidFill>
                <a:latin typeface="宋体" pitchFamily="2" charset="-122"/>
                <a:ea typeface="宋体" pitchFamily="2" charset="-122"/>
                <a:cs typeface="微软雅黑" panose="020b0503020204020204" pitchFamily="34" charset="-122"/>
                <a:sym typeface="Arial" pitchFamily="34" charset="0"/>
              </a:rPr>
              <a:t>   </a:t>
            </a:r>
            <a:endParaRPr lang="zh-CN" altLang="zh-CN" sz="2400" b="1" spc="150">
              <a:solidFill>
                <a:schemeClr val="dk1"/>
              </a:solidFill>
              <a:latin typeface="宋体" pitchFamily="2" charset="-122"/>
              <a:ea typeface="宋体" pitchFamily="2" charset="-122"/>
              <a:cs typeface="微软雅黑" panose="020b0503020204020204" pitchFamily="34" charset="-122"/>
              <a:sym typeface="Arial" pitchFamily="34" charset="0"/>
            </a:endParaRPr>
          </a:p>
        </p:txBody>
      </p:sp>
      <p:sp>
        <p:nvSpPr>
          <p:cNvPr id="45" name="矩形 44"/>
          <p:cNvSpPr/>
          <p:nvPr>
            <p:custDataLst>
              <p:tags r:id="rId15"/>
            </p:custDataLst>
          </p:nvPr>
        </p:nvSpPr>
        <p:spPr>
          <a:xfrm rot="885390">
            <a:off x="6690242" y="3048615"/>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46" name="矩形 45"/>
          <p:cNvSpPr/>
          <p:nvPr>
            <p:custDataLst>
              <p:tags r:id="rId16"/>
            </p:custDataLst>
          </p:nvPr>
        </p:nvSpPr>
        <p:spPr>
          <a:xfrm>
            <a:off x="6685274" y="3050975"/>
            <a:ext cx="1117809" cy="1330725"/>
          </a:xfrm>
          <a:prstGeom prst="rect">
            <a:avLst/>
          </a:prstGeom>
          <a:solidFill>
            <a:schemeClr val="accent4"/>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43" name="文本框 42"/>
          <p:cNvSpPr txBox="1"/>
          <p:nvPr>
            <p:custDataLst>
              <p:tags r:id="rId17"/>
            </p:custDataLst>
          </p:nvPr>
        </p:nvSpPr>
        <p:spPr>
          <a:xfrm>
            <a:off x="6823816" y="3337236"/>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04</a:t>
            </a:r>
          </a:p>
        </p:txBody>
      </p:sp>
      <p:sp>
        <p:nvSpPr>
          <p:cNvPr id="44" name="矩形 1"/>
          <p:cNvSpPr>
            <a:spLocks noChangeArrowheads="1"/>
          </p:cNvSpPr>
          <p:nvPr>
            <p:custDataLst>
              <p:tags r:id="rId18"/>
            </p:custDataLst>
          </p:nvPr>
        </p:nvSpPr>
        <p:spPr bwMode="auto">
          <a:xfrm>
            <a:off x="7992547" y="2982473"/>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课堂小结</a:t>
            </a:r>
          </a:p>
        </p:txBody>
      </p:sp>
      <p:sp>
        <p:nvSpPr>
          <p:cNvPr id="51" name="矩形 50"/>
          <p:cNvSpPr/>
          <p:nvPr>
            <p:custDataLst>
              <p:tags r:id="rId19"/>
            </p:custDataLst>
          </p:nvPr>
        </p:nvSpPr>
        <p:spPr>
          <a:xfrm rot="885390">
            <a:off x="1060683" y="5148611"/>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52" name="矩形 51"/>
          <p:cNvSpPr/>
          <p:nvPr>
            <p:custDataLst>
              <p:tags r:id="rId20"/>
            </p:custDataLst>
          </p:nvPr>
        </p:nvSpPr>
        <p:spPr>
          <a:xfrm>
            <a:off x="1055715" y="5150971"/>
            <a:ext cx="1117809" cy="1330725"/>
          </a:xfrm>
          <a:prstGeom prst="rect">
            <a:avLst/>
          </a:prstGeom>
          <a:solidFill>
            <a:schemeClr val="accent5"/>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49" name="文本框 48"/>
          <p:cNvSpPr txBox="1"/>
          <p:nvPr>
            <p:custDataLst>
              <p:tags r:id="rId21"/>
            </p:custDataLst>
          </p:nvPr>
        </p:nvSpPr>
        <p:spPr>
          <a:xfrm>
            <a:off x="1194257" y="5437232"/>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05</a:t>
            </a:r>
          </a:p>
        </p:txBody>
      </p:sp>
      <p:sp>
        <p:nvSpPr>
          <p:cNvPr id="50" name="矩形 1"/>
          <p:cNvSpPr>
            <a:spLocks noChangeArrowheads="1"/>
          </p:cNvSpPr>
          <p:nvPr>
            <p:custDataLst>
              <p:tags r:id="rId22"/>
            </p:custDataLst>
          </p:nvPr>
        </p:nvSpPr>
        <p:spPr bwMode="auto">
          <a:xfrm>
            <a:off x="2362988" y="5082470"/>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课堂练习</a:t>
            </a:r>
          </a:p>
        </p:txBody>
      </p:sp>
      <p:sp>
        <p:nvSpPr>
          <p:cNvPr id="57" name="矩形 56"/>
          <p:cNvSpPr/>
          <p:nvPr>
            <p:custDataLst>
              <p:tags r:id="rId23"/>
            </p:custDataLst>
          </p:nvPr>
        </p:nvSpPr>
        <p:spPr>
          <a:xfrm rot="885390">
            <a:off x="6690242" y="5148611"/>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58" name="矩形 57"/>
          <p:cNvSpPr/>
          <p:nvPr>
            <p:custDataLst>
              <p:tags r:id="rId24"/>
            </p:custDataLst>
          </p:nvPr>
        </p:nvSpPr>
        <p:spPr>
          <a:xfrm>
            <a:off x="6685274" y="5150971"/>
            <a:ext cx="1117809" cy="1330725"/>
          </a:xfrm>
          <a:prstGeom prst="rect">
            <a:avLst/>
          </a:prstGeom>
          <a:solidFill>
            <a:schemeClr val="dk2"/>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55" name="文本框 54"/>
          <p:cNvSpPr txBox="1"/>
          <p:nvPr>
            <p:custDataLst>
              <p:tags r:id="rId25"/>
            </p:custDataLst>
          </p:nvPr>
        </p:nvSpPr>
        <p:spPr>
          <a:xfrm>
            <a:off x="6823816" y="5437232"/>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solidFill>
              </a:rPr>
              <a:t>06</a:t>
            </a:r>
          </a:p>
        </p:txBody>
      </p:sp>
      <p:sp>
        <p:nvSpPr>
          <p:cNvPr id="56" name="矩形 1"/>
          <p:cNvSpPr>
            <a:spLocks noChangeArrowheads="1"/>
          </p:cNvSpPr>
          <p:nvPr>
            <p:custDataLst>
              <p:tags r:id="rId26"/>
            </p:custDataLst>
          </p:nvPr>
        </p:nvSpPr>
        <p:spPr bwMode="auto">
          <a:xfrm>
            <a:off x="7992547" y="5082470"/>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课后作业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1"/>
          <a:stretch>
            <a:fillRect/>
          </a:stretch>
        </a:blipFill>
        <a:effectLst/>
      </p:bgPr>
    </p:bg>
    <p:spTree>
      <p:nvGrpSpPr>
        <p:cNvPr id="1" name=""/>
        <p:cNvGrpSpPr/>
        <p:nvPr/>
      </p:nvGrpSpPr>
      <p:grpSpPr>
        <a:xfrm>
          <a:off x="0" y="0"/>
          <a:ext cx="0" cy="0"/>
        </a:xfrm>
      </p:grpSpPr>
      <p:sp>
        <p:nvSpPr>
          <p:cNvPr id="8" name="任意多边形 7"/>
          <p:cNvSpPr/>
          <p:nvPr>
            <p:custDataLst>
              <p:tags r:id="rId3"/>
            </p:custDataLst>
          </p:nvPr>
        </p:nvSpPr>
        <p:spPr>
          <a:xfrm>
            <a:off x="252095" y="1019810"/>
            <a:ext cx="5538470" cy="1790065"/>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1">
              <a:lumMod val="40000"/>
              <a:lumOff val="60000"/>
            </a:schemeClr>
          </a:solidFill>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da-DK" altLang="zh-CN">
              <a:solidFill>
                <a:schemeClr val="lt1"/>
              </a:solidFill>
              <a:sym typeface="Arial" pitchFamily="34" charset="0"/>
            </a:endParaRPr>
          </a:p>
        </p:txBody>
      </p:sp>
      <p:sp>
        <p:nvSpPr>
          <p:cNvPr id="6" name="任意多边形 5"/>
          <p:cNvSpPr/>
          <p:nvPr>
            <p:custDataLst>
              <p:tags r:id="rId4"/>
            </p:custDataLst>
          </p:nvPr>
        </p:nvSpPr>
        <p:spPr>
          <a:xfrm>
            <a:off x="6277610" y="1610360"/>
            <a:ext cx="5493385" cy="1819910"/>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6">
              <a:lumMod val="60000"/>
              <a:lumOff val="40000"/>
            </a:schemeClr>
          </a:solidFill>
        </p:spPr>
        <p:style>
          <a:lnRef idx="3">
            <a:schemeClr val="lt1"/>
          </a:lnRef>
          <a:fillRef idx="1">
            <a:schemeClr val="accent5"/>
          </a:fillRef>
          <a:effectRef idx="1">
            <a:schemeClr val="accent5"/>
          </a:effectRef>
          <a:fontRef idx="minor">
            <a:schemeClr val="lt1"/>
          </a:fontRef>
        </p:style>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da-DK" altLang="zh-CN">
              <a:solidFill>
                <a:schemeClr val="lt1"/>
              </a:solidFill>
              <a:sym typeface="Arial" pitchFamily="34" charset="0"/>
            </a:endParaRPr>
          </a:p>
        </p:txBody>
      </p:sp>
      <p:sp>
        <p:nvSpPr>
          <p:cNvPr id="11" name="等腰三角形 10"/>
          <p:cNvSpPr/>
          <p:nvPr>
            <p:custDataLst>
              <p:tags r:id="rId5"/>
            </p:custDataLst>
          </p:nvPr>
        </p:nvSpPr>
        <p:spPr>
          <a:xfrm rot="14680307">
            <a:off x="5364756" y="3721531"/>
            <a:ext cx="144110" cy="193147"/>
          </a:xfrm>
          <a:prstGeom prst="triangle">
            <a:avLst/>
          </a:prstGeom>
          <a:solidFill>
            <a:schemeClr val="accent3">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23" name="任意多边形 22"/>
          <p:cNvSpPr/>
          <p:nvPr>
            <p:custDataLst>
              <p:tags r:id="rId6"/>
            </p:custDataLst>
          </p:nvPr>
        </p:nvSpPr>
        <p:spPr>
          <a:xfrm>
            <a:off x="341630" y="2974340"/>
            <a:ext cx="5448935" cy="1869440"/>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4">
              <a:lumMod val="60000"/>
              <a:lumOff val="40000"/>
            </a:schemeClr>
          </a:solidFill>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da-DK" altLang="zh-CN">
              <a:solidFill>
                <a:schemeClr val="lt1"/>
              </a:solidFill>
              <a:sym typeface="Arial" pitchFamily="34" charset="0"/>
            </a:endParaRPr>
          </a:p>
        </p:txBody>
      </p:sp>
      <p:sp>
        <p:nvSpPr>
          <p:cNvPr id="34" name="等腰三角形 33"/>
          <p:cNvSpPr/>
          <p:nvPr>
            <p:custDataLst>
              <p:tags r:id="rId7"/>
            </p:custDataLst>
          </p:nvPr>
        </p:nvSpPr>
        <p:spPr>
          <a:xfrm rot="14680307">
            <a:off x="9624189" y="2310133"/>
            <a:ext cx="144110" cy="193147"/>
          </a:xfrm>
          <a:prstGeom prst="triangle">
            <a:avLst/>
          </a:prstGeom>
          <a:solidFill>
            <a:schemeClr val="accent2">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37" name="等腰三角形 36"/>
          <p:cNvSpPr/>
          <p:nvPr>
            <p:custDataLst>
              <p:tags r:id="rId8"/>
            </p:custDataLst>
          </p:nvPr>
        </p:nvSpPr>
        <p:spPr>
          <a:xfrm rot="17703765">
            <a:off x="10497952" y="4520115"/>
            <a:ext cx="144110" cy="353259"/>
          </a:xfrm>
          <a:prstGeom prst="triangle">
            <a:avLst/>
          </a:prstGeom>
          <a:solidFill>
            <a:schemeClr val="accent4">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38" name="等腰三角形 37"/>
          <p:cNvSpPr/>
          <p:nvPr>
            <p:custDataLst>
              <p:tags r:id="rId9"/>
            </p:custDataLst>
          </p:nvPr>
        </p:nvSpPr>
        <p:spPr>
          <a:xfrm rot="14680307">
            <a:off x="10445176" y="4411457"/>
            <a:ext cx="144110" cy="193147"/>
          </a:xfrm>
          <a:prstGeom prst="triangle">
            <a:avLst/>
          </a:prstGeom>
          <a:solidFill>
            <a:schemeClr val="accent4">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40" name="矩形 39"/>
          <p:cNvSpPr/>
          <p:nvPr>
            <p:custDataLst>
              <p:tags r:id="rId10"/>
            </p:custDataLst>
          </p:nvPr>
        </p:nvSpPr>
        <p:spPr>
          <a:xfrm>
            <a:off x="534035" y="1275715"/>
            <a:ext cx="577215" cy="508000"/>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01</a:t>
            </a:r>
          </a:p>
        </p:txBody>
      </p:sp>
      <p:sp>
        <p:nvSpPr>
          <p:cNvPr id="42" name="矩形 41"/>
          <p:cNvSpPr/>
          <p:nvPr>
            <p:custDataLst>
              <p:tags r:id="rId11"/>
            </p:custDataLst>
          </p:nvPr>
        </p:nvSpPr>
        <p:spPr>
          <a:xfrm>
            <a:off x="6484404" y="1900113"/>
            <a:ext cx="606762" cy="507986"/>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02</a:t>
            </a:r>
          </a:p>
        </p:txBody>
      </p:sp>
      <p:sp>
        <p:nvSpPr>
          <p:cNvPr id="44" name="矩形 43"/>
          <p:cNvSpPr/>
          <p:nvPr>
            <p:custDataLst>
              <p:tags r:id="rId12"/>
            </p:custDataLst>
          </p:nvPr>
        </p:nvSpPr>
        <p:spPr>
          <a:xfrm>
            <a:off x="503907" y="3297857"/>
            <a:ext cx="606762" cy="507986"/>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03</a:t>
            </a:r>
          </a:p>
        </p:txBody>
      </p:sp>
      <p:sp>
        <p:nvSpPr>
          <p:cNvPr id="47" name="文本框 46"/>
          <p:cNvSpPr txBox="1"/>
          <p:nvPr>
            <p:custDataLst>
              <p:tags r:id="rId13"/>
            </p:custDataLst>
          </p:nvPr>
        </p:nvSpPr>
        <p:spPr>
          <a:xfrm>
            <a:off x="969010" y="3326765"/>
            <a:ext cx="4733290" cy="9823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sz="2800" spc="150">
                <a:latin typeface="宋体" pitchFamily="2" charset="-122"/>
                <a:ea typeface="宋体" pitchFamily="2" charset="-122"/>
                <a:sym typeface="+mn-ea"/>
              </a:rPr>
              <a:t>知道电磁波在真空中的传播速度及波长、频率和波速的关系</a:t>
            </a:r>
          </a:p>
        </p:txBody>
      </p:sp>
      <p:sp>
        <p:nvSpPr>
          <p:cNvPr id="48" name="文本框 47"/>
          <p:cNvSpPr txBox="1"/>
          <p:nvPr>
            <p:custDataLst>
              <p:tags r:id="rId14"/>
            </p:custDataLst>
          </p:nvPr>
        </p:nvSpPr>
        <p:spPr>
          <a:xfrm>
            <a:off x="1006475" y="1252855"/>
            <a:ext cx="4784090" cy="111188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sz="2800" spc="150">
                <a:latin typeface="宋体" pitchFamily="2" charset="-122"/>
                <a:ea typeface="宋体" pitchFamily="2" charset="-122"/>
                <a:sym typeface="+mn-ea"/>
              </a:rPr>
              <a:t>知道麦克斯韦的电磁场理论</a:t>
            </a:r>
          </a:p>
        </p:txBody>
      </p:sp>
      <p:sp>
        <p:nvSpPr>
          <p:cNvPr id="51" name="文本框 50"/>
          <p:cNvSpPr txBox="1"/>
          <p:nvPr>
            <p:custDataLst>
              <p:tags r:id="rId15"/>
            </p:custDataLst>
          </p:nvPr>
        </p:nvSpPr>
        <p:spPr>
          <a:xfrm>
            <a:off x="7019290" y="2228215"/>
            <a:ext cx="4584700" cy="9823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sz="2800" spc="150">
                <a:latin typeface="宋体" pitchFamily="2" charset="-122"/>
                <a:ea typeface="宋体" pitchFamily="2" charset="-122"/>
                <a:sym typeface="+mn-ea"/>
              </a:rPr>
              <a:t>知道电磁波是如何形成的</a:t>
            </a:r>
          </a:p>
          <a:p>
            <a:pPr lvl="0" algn="l">
              <a:lnSpc>
                <a:spcPct val="120000"/>
              </a:lnSpc>
              <a:buClrTx/>
              <a:buSzTx/>
              <a:buFontTx/>
            </a:pPr>
            <a:endParaRPr lang="zh-CN" altLang="en-US" sz="2800" spc="150">
              <a:latin typeface="宋体" pitchFamily="2" charset="-122"/>
              <a:ea typeface="宋体" pitchFamily="2" charset="-122"/>
              <a:sym typeface="+mn-ea"/>
            </a:endParaRPr>
          </a:p>
        </p:txBody>
      </p:sp>
      <p:sp>
        <p:nvSpPr>
          <p:cNvPr id="3" name="等腰三角形 2"/>
          <p:cNvSpPr/>
          <p:nvPr>
            <p:custDataLst>
              <p:tags r:id="rId16"/>
            </p:custDataLst>
          </p:nvPr>
        </p:nvSpPr>
        <p:spPr>
          <a:xfrm rot="17703765">
            <a:off x="10624952" y="4647115"/>
            <a:ext cx="144110" cy="353259"/>
          </a:xfrm>
          <a:prstGeom prst="triangle">
            <a:avLst/>
          </a:prstGeom>
          <a:solidFill>
            <a:schemeClr val="accent4">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5" name="等腰三角形 4"/>
          <p:cNvSpPr/>
          <p:nvPr>
            <p:custDataLst>
              <p:tags r:id="rId17"/>
            </p:custDataLst>
          </p:nvPr>
        </p:nvSpPr>
        <p:spPr>
          <a:xfrm rot="14680307">
            <a:off x="10572176" y="4538457"/>
            <a:ext cx="144110" cy="193147"/>
          </a:xfrm>
          <a:prstGeom prst="triangle">
            <a:avLst/>
          </a:prstGeom>
          <a:solidFill>
            <a:schemeClr val="accent4">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9" name="任意多边形 8"/>
          <p:cNvSpPr/>
          <p:nvPr>
            <p:custDataLst>
              <p:tags r:id="rId18"/>
            </p:custDataLst>
          </p:nvPr>
        </p:nvSpPr>
        <p:spPr>
          <a:xfrm>
            <a:off x="6096000" y="3805555"/>
            <a:ext cx="5856605" cy="1578610"/>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da-DK" altLang="zh-CN">
              <a:solidFill>
                <a:schemeClr val="lt1"/>
              </a:solidFill>
              <a:sym typeface="Arial" pitchFamily="34" charset="0"/>
            </a:endParaRPr>
          </a:p>
        </p:txBody>
      </p:sp>
      <p:sp>
        <p:nvSpPr>
          <p:cNvPr id="10" name="矩形 9"/>
          <p:cNvSpPr/>
          <p:nvPr>
            <p:custDataLst>
              <p:tags r:id="rId19"/>
            </p:custDataLst>
          </p:nvPr>
        </p:nvSpPr>
        <p:spPr>
          <a:xfrm>
            <a:off x="6277814" y="4106421"/>
            <a:ext cx="606762" cy="507986"/>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04</a:t>
            </a:r>
          </a:p>
        </p:txBody>
      </p:sp>
      <p:sp>
        <p:nvSpPr>
          <p:cNvPr id="12" name="文本框 11"/>
          <p:cNvSpPr txBox="1"/>
          <p:nvPr>
            <p:custDataLst>
              <p:tags r:id="rId20"/>
            </p:custDataLst>
          </p:nvPr>
        </p:nvSpPr>
        <p:spPr>
          <a:xfrm>
            <a:off x="6852285" y="4017010"/>
            <a:ext cx="4918710" cy="9823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sz="2800" spc="150">
                <a:solidFill>
                  <a:schemeClr val="dk1">
                    <a:lumMod val="85000"/>
                    <a:lumOff val="15000"/>
                  </a:schemeClr>
                </a:solidFill>
                <a:latin typeface="宋体" pitchFamily="2" charset="-122"/>
                <a:ea typeface="宋体" pitchFamily="2" charset="-122"/>
                <a:sym typeface="+mn-ea"/>
              </a:rPr>
              <a:t>知道电磁波谱的组成及各波段的特点、应用</a:t>
            </a:r>
          </a:p>
        </p:txBody>
      </p:sp>
      <p:sp>
        <p:nvSpPr>
          <p:cNvPr id="4" name="文本框 3"/>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学习目标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stretch>
            <a:fillRect/>
          </a:stretch>
        </a:blipFill>
        <a:effectLst/>
      </p:bgPr>
    </p:bg>
    <p:spTree>
      <p:nvGrpSpPr>
        <p:cNvPr id="1" name=""/>
        <p:cNvGrpSpPr/>
        <p:nvPr/>
      </p:nvGrpSpPr>
      <p:grpSpPr>
        <a:xfrm>
          <a:off x="0" y="0"/>
          <a:ext cx="0" cy="0"/>
        </a:xfrm>
      </p:grpSpPr>
      <p:sp>
        <p:nvSpPr>
          <p:cNvPr id="32" name="流程图: 可选过程 31"/>
          <p:cNvSpPr/>
          <p:nvPr/>
        </p:nvSpPr>
        <p:spPr>
          <a:xfrm>
            <a:off x="800100" y="3787140"/>
            <a:ext cx="10681970" cy="2470785"/>
          </a:xfrm>
          <a:prstGeom prst="flowChartAlternateProcess">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7" name="矩形 36"/>
          <p:cNvSpPr/>
          <p:nvPr/>
        </p:nvSpPr>
        <p:spPr>
          <a:xfrm>
            <a:off x="800100" y="3574415"/>
            <a:ext cx="10591165" cy="2683510"/>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711200" algn="l" defTabSz="457200" fontAlgn="auto">
              <a:lnSpc>
                <a:spcPct val="150000"/>
              </a:lnSpc>
              <a:buClrTx/>
              <a:buSzTx/>
              <a:buFontTx/>
            </a:pPr>
            <a:r>
              <a:rPr lang="zh-CN" altLang="en-US" sz="2800" kern="100" noProof="0" smtClean="0">
                <a:ln>
                  <a:noFill/>
                </a:ln>
                <a:effectLst/>
                <a:uLnTx/>
                <a:uFillTx/>
                <a:latin typeface="宋体" pitchFamily="2" charset="-122"/>
                <a:ea typeface="宋体" pitchFamily="2" charset="-122"/>
                <a:cs typeface="Times New Roman" panose="02020603050405020304"/>
                <a:sym typeface="+mn-ea"/>
              </a:rPr>
              <a:t>我们熟知的手机、雷达、安检机等，都应用了电磁波。那么，电磁波是如何产生的呢？</a:t>
            </a:r>
            <a:endParaRPr lang="zh-CN" altLang="en-US" sz="2800" kern="100" noProof="0" smtClean="0">
              <a:ln>
                <a:noFill/>
              </a:ln>
              <a:effectLst/>
              <a:uLnTx/>
              <a:uFillTx/>
              <a:latin typeface="宋体" pitchFamily="2" charset="-122"/>
              <a:ea typeface="宋体" pitchFamily="2" charset="-122"/>
              <a:cs typeface="Times New Roman" panose="02020603050405020304"/>
              <a:sym typeface="+mn-ea"/>
            </a:endParaRPr>
          </a:p>
        </p:txBody>
      </p:sp>
      <p:pic>
        <p:nvPicPr>
          <p:cNvPr id="2" name="图片 1"/>
          <p:cNvPicPr>
            <a:picLocks noChangeAspect="1"/>
          </p:cNvPicPr>
          <p:nvPr>
            <p:custDataLst>
              <p:tags r:id="rId4"/>
            </p:custDataLst>
          </p:nvPr>
        </p:nvPicPr>
        <p:blipFill>
          <a:blip r:embed="rId3"/>
          <a:stretch>
            <a:fillRect/>
          </a:stretch>
        </p:blipFill>
        <p:spPr>
          <a:xfrm>
            <a:off x="857885" y="1028065"/>
            <a:ext cx="1480820" cy="2625090"/>
          </a:xfrm>
          <a:prstGeom prst="rect">
            <a:avLst/>
          </a:prstGeom>
        </p:spPr>
      </p:pic>
      <p:pic>
        <p:nvPicPr>
          <p:cNvPr id="4" name="图片 3"/>
          <p:cNvPicPr>
            <a:picLocks noChangeAspect="1"/>
          </p:cNvPicPr>
          <p:nvPr/>
        </p:nvPicPr>
        <p:blipFill>
          <a:blip r:embed="rId5"/>
          <a:stretch>
            <a:fillRect/>
          </a:stretch>
        </p:blipFill>
        <p:spPr>
          <a:xfrm>
            <a:off x="7714615" y="1028065"/>
            <a:ext cx="3992880" cy="2588895"/>
          </a:xfrm>
          <a:prstGeom prst="rect">
            <a:avLst/>
          </a:prstGeom>
        </p:spPr>
      </p:pic>
      <p:pic>
        <p:nvPicPr>
          <p:cNvPr id="5" name="图片 4"/>
          <p:cNvPicPr>
            <a:picLocks noChangeAspect="1"/>
          </p:cNvPicPr>
          <p:nvPr/>
        </p:nvPicPr>
        <p:blipFill>
          <a:blip r:embed="rId6"/>
          <a:stretch>
            <a:fillRect/>
          </a:stretch>
        </p:blipFill>
        <p:spPr>
          <a:xfrm>
            <a:off x="4137660" y="1028065"/>
            <a:ext cx="2604135" cy="2655570"/>
          </a:xfrm>
          <a:prstGeom prst="rect">
            <a:avLst/>
          </a:prstGeom>
        </p:spPr>
      </p:pic>
      <p:sp>
        <p:nvSpPr>
          <p:cNvPr id="6" name="文本框 5"/>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新课导入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stretch>
            <a:fillRect/>
          </a:stretch>
        </a:blipFill>
        <a:effectLst/>
      </p:bgPr>
    </p:bg>
    <p:spTree>
      <p:nvGrpSpPr>
        <p:cNvPr id="1" name=""/>
        <p:cNvGrpSpPr/>
        <p:nvPr/>
      </p:nvGrpSpPr>
      <p:grpSpPr>
        <a:xfrm>
          <a:off x="0" y="0"/>
          <a:ext cx="0" cy="0"/>
        </a:xfrm>
      </p:grpSpPr>
      <p:sp>
        <p:nvSpPr>
          <p:cNvPr id="4" name="对角圆角矩形 3"/>
          <p:cNvSpPr/>
          <p:nvPr/>
        </p:nvSpPr>
        <p:spPr>
          <a:xfrm>
            <a:off x="385445" y="1149985"/>
            <a:ext cx="11419840" cy="2895600"/>
          </a:xfrm>
          <a:prstGeom prst="round2Diag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文本框 7"/>
          <p:cNvSpPr txBox="1"/>
          <p:nvPr/>
        </p:nvSpPr>
        <p:spPr>
          <a:xfrm>
            <a:off x="3672205" y="542290"/>
            <a:ext cx="484695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宋体" pitchFamily="2" charset="-122"/>
                <a:ea typeface="宋体" pitchFamily="2" charset="-122"/>
              </a:rPr>
              <a:t>麦克斯韦的电磁场理论</a:t>
            </a:r>
          </a:p>
        </p:txBody>
      </p:sp>
      <p:sp>
        <p:nvSpPr>
          <p:cNvPr id="7" name="矩形 6"/>
          <p:cNvSpPr/>
          <p:nvPr/>
        </p:nvSpPr>
        <p:spPr>
          <a:xfrm>
            <a:off x="435610" y="1149985"/>
            <a:ext cx="11317605" cy="2944495"/>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r>
              <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rPr>
              <a:t>变化的磁场产生电场；变化的电场产生磁场</a:t>
            </a:r>
            <a:endPar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indent="711200" algn="just" defTabSz="914400" eaLnBrk="0" fontAlgn="base" hangingPunct="0">
              <a:lnSpc>
                <a:spcPct val="150000"/>
              </a:lnSpc>
              <a:spcBef>
                <a:spcPct val="20000"/>
              </a:spcBef>
              <a:spcAft>
                <a:spcPct val="0"/>
              </a:spcAft>
              <a:buClrTx/>
              <a:buSzTx/>
              <a:buFontTx/>
              <a:tabLst>
                <a:tab pos="1619250"/>
              </a:tabLst>
              <a:defRPr/>
            </a:pPr>
            <a:r>
              <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rPr>
              <a:t>基于以上两点，麦克斯韦进一步推断：不均匀变化的电场会产生变化的磁场，变化的磁场又会产生变化电场……于是，变化的电场和磁场交替产生，形成一个不可分割的统一的电磁场。由近及远地传播</a:t>
            </a:r>
            <a:r>
              <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rPr>
              <a:t>	</a:t>
            </a:r>
            <a:endPar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9525" y="4331335"/>
            <a:ext cx="7090410" cy="1878965"/>
          </a:xfrm>
          <a:prstGeom prst="rect">
            <a:avLst/>
          </a:prstGeom>
        </p:spPr>
      </p:pic>
      <p:sp>
        <p:nvSpPr>
          <p:cNvPr id="5" name="文本框 4"/>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新知探究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stretch>
            <a:fillRect/>
          </a:stretch>
        </a:blipFill>
        <a:effectLst/>
      </p:bgPr>
    </p:bg>
    <p:spTree>
      <p:nvGrpSpPr>
        <p:cNvPr id="1" name=""/>
        <p:cNvGrpSpPr/>
        <p:nvPr/>
      </p:nvGrpSpPr>
      <p:grpSpPr>
        <a:xfrm>
          <a:off x="0" y="0"/>
          <a:ext cx="0" cy="0"/>
        </a:xfrm>
      </p:grpSpPr>
      <p:sp>
        <p:nvSpPr>
          <p:cNvPr id="8" name="文本框 7"/>
          <p:cNvSpPr txBox="1"/>
          <p:nvPr/>
        </p:nvSpPr>
        <p:spPr>
          <a:xfrm>
            <a:off x="3039110" y="522605"/>
            <a:ext cx="611187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宋体" pitchFamily="2" charset="-122"/>
                <a:ea typeface="宋体" pitchFamily="2" charset="-122"/>
              </a:rPr>
              <a:t>对麦克斯韦电磁场理论的理解</a:t>
            </a:r>
          </a:p>
        </p:txBody>
      </p:sp>
      <p:graphicFrame>
        <p:nvGraphicFramePr>
          <p:cNvPr id="5" name="表格 4"/>
          <p:cNvGraphicFramePr>
            <a:graphicFrameLocks noGrp="1"/>
          </p:cNvGraphicFramePr>
          <p:nvPr>
            <p:custDataLst>
              <p:tags r:id="rId3"/>
            </p:custDataLst>
          </p:nvPr>
        </p:nvGraphicFramePr>
        <p:xfrm>
          <a:off x="942340" y="1302385"/>
          <a:ext cx="10306050" cy="3200400"/>
        </p:xfrm>
        <a:graphic>
          <a:graphicData uri="http://schemas.openxmlformats.org/drawingml/2006/table">
            <a:tbl>
              <a:tblPr firstRow="1" bandRow="1">
                <a:tableStyleId>{5940675A-B579-460E-94D1-54222C63F5DA}</a:tableStyleId>
              </a:tblPr>
              <a:tblGrid>
                <a:gridCol w="5241925"/>
                <a:gridCol w="5064125"/>
              </a:tblGrid>
              <a:tr h="426720">
                <a:tc>
                  <a:txBody>
                    <a:bodyPr vert="horz" wrap="square"/>
                    <a:lstStyle/>
                    <a:p>
                      <a:pPr indent="0" algn="l" fontAlgn="auto">
                        <a:lnSpc>
                          <a:spcPct val="150000"/>
                        </a:lnSpc>
                        <a:buNone/>
                      </a:pPr>
                      <a:r>
                        <a:rPr lang="en-US" sz="2800" b="0">
                          <a:latin typeface="宋体" pitchFamily="2" charset="-122"/>
                          <a:ea typeface="宋体" pitchFamily="2" charset="-122"/>
                          <a:cs typeface="Times New Roman" panose="02020603050405020304" pitchFamily="18" charset="0"/>
                        </a:rPr>
                        <a:t>恒定的电场不产生磁场</a:t>
                      </a:r>
                      <a:endParaRPr lang="en-US" altLang="en-US" sz="2800" b="0">
                        <a:latin typeface="宋体" pitchFamily="2" charset="-122"/>
                        <a:ea typeface="宋体" pitchFamily="2" charset="-122"/>
                        <a:cs typeface="Times New Roman" panose="02020603050405020304" pitchFamily="18"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fontAlgn="auto">
                        <a:lnSpc>
                          <a:spcPct val="150000"/>
                        </a:lnSpc>
                        <a:buNone/>
                      </a:pPr>
                      <a:r>
                        <a:rPr lang="en-US" sz="2800" b="0">
                          <a:latin typeface="宋体" pitchFamily="2" charset="-122"/>
                          <a:ea typeface="宋体" pitchFamily="2" charset="-122"/>
                          <a:cs typeface="Times New Roman" panose="02020603050405020304" pitchFamily="18" charset="0"/>
                        </a:rPr>
                        <a:t>恒定的磁场不产生电场</a:t>
                      </a:r>
                      <a:endParaRPr lang="en-US" altLang="en-US" sz="2800" b="0">
                        <a:latin typeface="宋体" pitchFamily="2" charset="-122"/>
                        <a:ea typeface="宋体" pitchFamily="2" charset="-122"/>
                        <a:cs typeface="Times New Roman" panose="02020603050405020304" pitchFamily="18"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vert="horz" wrap="square"/>
                    <a:lstStyle/>
                    <a:p>
                      <a:pPr indent="0" fontAlgn="auto">
                        <a:lnSpc>
                          <a:spcPct val="150000"/>
                        </a:lnSpc>
                        <a:buNone/>
                      </a:pPr>
                      <a:r>
                        <a:rPr lang="en-US" sz="2800" b="0">
                          <a:latin typeface="宋体" pitchFamily="2" charset="-122"/>
                          <a:ea typeface="宋体" pitchFamily="2" charset="-122"/>
                          <a:cs typeface="Times New Roman" panose="02020603050405020304" pitchFamily="18" charset="0"/>
                        </a:rPr>
                        <a:t>均匀变化的电场在周围空间产生恒定的磁场</a:t>
                      </a:r>
                      <a:endParaRPr lang="en-US" altLang="en-US" sz="2800" b="0">
                        <a:latin typeface="宋体" pitchFamily="2" charset="-122"/>
                        <a:ea typeface="宋体" pitchFamily="2" charset="-122"/>
                        <a:cs typeface="Times New Roman" panose="02020603050405020304" pitchFamily="18"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800" b="0">
                          <a:latin typeface="宋体" pitchFamily="2" charset="-122"/>
                          <a:ea typeface="宋体" pitchFamily="2" charset="-122"/>
                          <a:cs typeface="Times New Roman" panose="02020603050405020304" pitchFamily="18" charset="0"/>
                        </a:rPr>
                        <a:t>均匀变化的磁场在周围空间产生恒定的电场</a:t>
                      </a:r>
                      <a:endParaRPr lang="en-US" altLang="en-US" sz="2800" b="0">
                        <a:latin typeface="宋体" pitchFamily="2" charset="-122"/>
                        <a:ea typeface="宋体" pitchFamily="2" charset="-122"/>
                        <a:cs typeface="Times New Roman" panose="02020603050405020304" pitchFamily="18"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vert="horz" wrap="square"/>
                    <a:lstStyle/>
                    <a:p>
                      <a:pPr indent="0" fontAlgn="auto">
                        <a:lnSpc>
                          <a:spcPct val="150000"/>
                        </a:lnSpc>
                        <a:buNone/>
                      </a:pPr>
                      <a:r>
                        <a:rPr lang="en-US" sz="2800" b="0">
                          <a:latin typeface="宋体" pitchFamily="2" charset="-122"/>
                          <a:ea typeface="宋体" pitchFamily="2" charset="-122"/>
                          <a:cs typeface="Times New Roman" panose="02020603050405020304" pitchFamily="18" charset="0"/>
                        </a:rPr>
                        <a:t>不均匀变化的电场在周围空间产生变化的磁场</a:t>
                      </a:r>
                      <a:endParaRPr lang="en-US" altLang="en-US" sz="2800" b="0">
                        <a:latin typeface="宋体" pitchFamily="2" charset="-122"/>
                        <a:ea typeface="宋体" pitchFamily="2" charset="-122"/>
                        <a:cs typeface="Times New Roman" panose="02020603050405020304" pitchFamily="18"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800" b="0">
                          <a:latin typeface="宋体" pitchFamily="2" charset="-122"/>
                          <a:ea typeface="宋体" pitchFamily="2" charset="-122"/>
                          <a:cs typeface="Times New Roman" panose="02020603050405020304" pitchFamily="18" charset="0"/>
                        </a:rPr>
                        <a:t>不均匀变化的磁场在周围空间产生变化的电场</a:t>
                      </a:r>
                      <a:endParaRPr lang="en-US" altLang="en-US" sz="2800" b="0">
                        <a:latin typeface="宋体" pitchFamily="2" charset="-122"/>
                        <a:ea typeface="宋体" pitchFamily="2" charset="-122"/>
                        <a:cs typeface="Times New Roman" panose="02020603050405020304" pitchFamily="18"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2" name="文本框 1"/>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新知探究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2" name="缺角矩形 1"/>
          <p:cNvSpPr/>
          <p:nvPr/>
        </p:nvSpPr>
        <p:spPr>
          <a:xfrm>
            <a:off x="385445" y="3480435"/>
            <a:ext cx="11419840" cy="1323340"/>
          </a:xfrm>
          <a:prstGeom prst="plaqu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对角圆角矩形 3"/>
          <p:cNvSpPr/>
          <p:nvPr/>
        </p:nvSpPr>
        <p:spPr>
          <a:xfrm>
            <a:off x="385445" y="1149985"/>
            <a:ext cx="11419840" cy="2100580"/>
          </a:xfrm>
          <a:prstGeom prst="round2Diag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文本框 7"/>
          <p:cNvSpPr txBox="1"/>
          <p:nvPr/>
        </p:nvSpPr>
        <p:spPr>
          <a:xfrm>
            <a:off x="3672205" y="542290"/>
            <a:ext cx="484695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宋体" pitchFamily="2" charset="-122"/>
                <a:ea typeface="宋体" pitchFamily="2" charset="-122"/>
              </a:rPr>
              <a:t>电磁波的产生</a:t>
            </a:r>
          </a:p>
        </p:txBody>
      </p:sp>
      <p:sp>
        <p:nvSpPr>
          <p:cNvPr id="7" name="矩形 6"/>
          <p:cNvSpPr/>
          <p:nvPr/>
        </p:nvSpPr>
        <p:spPr>
          <a:xfrm>
            <a:off x="436245" y="1149985"/>
            <a:ext cx="11317605" cy="1891030"/>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r>
              <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rPr>
              <a:t>麦克塞韦预言：变化的电场和变化的磁场交替产生，由近及远地向周围传播形成电磁波。</a:t>
            </a:r>
            <a:r>
              <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rPr>
              <a:t>	</a:t>
            </a:r>
            <a:endPar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r>
              <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rPr>
              <a:t>赫兹证实了</a:t>
            </a:r>
            <a:r>
              <a:rPr lang="zh-CN" altLang="en-US" sz="2800" kern="100" noProof="0" smtClean="0">
                <a:ln>
                  <a:noFill/>
                </a:ln>
                <a:effectLst/>
                <a:uLnTx/>
                <a:uFillTx/>
                <a:latin typeface="宋体" pitchFamily="2" charset="-122"/>
                <a:ea typeface="宋体" pitchFamily="2" charset="-122"/>
                <a:cs typeface="宋体" panose="02010600030101010101" pitchFamily="2" charset="-122"/>
                <a:sym typeface="+mn-ea"/>
              </a:rPr>
              <a:t>电磁波</a:t>
            </a:r>
            <a:r>
              <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rPr>
              <a:t>的存在，证实了麦克斯韦的电磁场理论。</a:t>
            </a:r>
            <a:endPar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sp>
        <p:nvSpPr>
          <p:cNvPr id="5" name="矩形 4"/>
          <p:cNvSpPr/>
          <p:nvPr/>
        </p:nvSpPr>
        <p:spPr>
          <a:xfrm>
            <a:off x="437515" y="3423920"/>
            <a:ext cx="11317605" cy="1891030"/>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lvl="0" indent="711200" algn="just" defTabSz="914400" eaLnBrk="0" fontAlgn="base" hangingPunct="0">
              <a:lnSpc>
                <a:spcPct val="150000"/>
              </a:lnSpc>
              <a:spcAft>
                <a:spcPct val="0"/>
              </a:spcAft>
              <a:buClrTx/>
              <a:buSzTx/>
              <a:buFontTx/>
              <a:tabLst>
                <a:tab pos="1619250"/>
              </a:tabLst>
              <a:defRPr/>
            </a:pPr>
            <a:r>
              <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rPr>
              <a:t>电磁波的传播靠的是电场和磁场的相互“激发”，所以不需要介质，可以在真空中传播。</a:t>
            </a:r>
            <a:endPar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lvl="0" indent="711200" algn="just" defTabSz="914400" eaLnBrk="0" fontAlgn="base" hangingPunct="0">
              <a:lnSpc>
                <a:spcPct val="150000"/>
              </a:lnSpc>
              <a:spcAft>
                <a:spcPct val="0"/>
              </a:spcAft>
              <a:buClrTx/>
              <a:buSzTx/>
              <a:buFontTx/>
              <a:tabLst>
                <a:tab pos="1619250"/>
              </a:tabLst>
              <a:defRPr/>
            </a:pPr>
            <a:endPar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sp>
        <p:nvSpPr>
          <p:cNvPr id="6" name="文本框 5"/>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新知探究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stretch>
            <a:fillRect/>
          </a:stretch>
        </a:blipFill>
        <a:effectLst/>
      </p:bgPr>
    </p:bg>
    <p:spTree>
      <p:nvGrpSpPr>
        <p:cNvPr id="1" name=""/>
        <p:cNvGrpSpPr/>
        <p:nvPr/>
      </p:nvGrpSpPr>
      <p:grpSpPr>
        <a:xfrm>
          <a:off x="0" y="0"/>
          <a:ext cx="0" cy="0"/>
        </a:xfrm>
      </p:grpSpPr>
      <p:sp>
        <p:nvSpPr>
          <p:cNvPr id="8" name="文本框 7"/>
          <p:cNvSpPr txBox="1"/>
          <p:nvPr/>
        </p:nvSpPr>
        <p:spPr>
          <a:xfrm>
            <a:off x="3672205" y="542290"/>
            <a:ext cx="484695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宋体" pitchFamily="2" charset="-122"/>
                <a:ea typeface="宋体" pitchFamily="2" charset="-122"/>
              </a:rPr>
              <a:t>电磁波的产生</a:t>
            </a:r>
          </a:p>
        </p:txBody>
      </p:sp>
      <p:sp>
        <p:nvSpPr>
          <p:cNvPr id="7" name="矩形 6"/>
          <p:cNvSpPr/>
          <p:nvPr/>
        </p:nvSpPr>
        <p:spPr>
          <a:xfrm>
            <a:off x="436245" y="1149985"/>
            <a:ext cx="11317605" cy="1413510"/>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lvl="0" indent="711200" algn="just" defTabSz="914400" eaLnBrk="0" fontAlgn="base" hangingPunct="0">
              <a:lnSpc>
                <a:spcPct val="150000"/>
              </a:lnSpc>
              <a:spcAft>
                <a:spcPct val="0"/>
              </a:spcAft>
              <a:buClrTx/>
              <a:buSzTx/>
              <a:buFontTx/>
              <a:tabLst>
                <a:tab pos="1619250"/>
              </a:tabLst>
              <a:defRPr/>
            </a:pPr>
            <a:r>
              <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rPr>
              <a:t>电磁波中的电场和磁场互相垂直，电磁波在与二者均垂直的方向传播，所以电磁波是横波。</a:t>
            </a:r>
            <a:endPar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pic>
        <p:nvPicPr>
          <p:cNvPr id="41" name="图片 40"/>
          <p:cNvPicPr>
            <a:picLocks noChangeAspect="1"/>
          </p:cNvPicPr>
          <p:nvPr/>
        </p:nvPicPr>
        <p:blipFill>
          <a:blip r:embed="rId3"/>
          <a:srcRect b="9461"/>
          <a:stretch>
            <a:fillRect/>
          </a:stretch>
        </p:blipFill>
        <p:spPr>
          <a:xfrm>
            <a:off x="3492500" y="2769870"/>
            <a:ext cx="5205095" cy="2332990"/>
          </a:xfrm>
          <a:prstGeom prst="rect">
            <a:avLst/>
          </a:prstGeom>
        </p:spPr>
      </p:pic>
      <p:sp>
        <p:nvSpPr>
          <p:cNvPr id="2" name="矩形 1"/>
          <p:cNvSpPr/>
          <p:nvPr/>
        </p:nvSpPr>
        <p:spPr>
          <a:xfrm>
            <a:off x="437515" y="4679315"/>
            <a:ext cx="11317605" cy="1413510"/>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lvl="0" indent="711200" algn="just" defTabSz="914400" eaLnBrk="0" fontAlgn="base" hangingPunct="0">
              <a:lnSpc>
                <a:spcPct val="150000"/>
              </a:lnSpc>
              <a:spcAft>
                <a:spcPct val="0"/>
              </a:spcAft>
              <a:buClrTx/>
              <a:buSzTx/>
              <a:buFontTx/>
              <a:tabLst>
                <a:tab pos="1619250"/>
              </a:tabLst>
              <a:defRPr/>
            </a:pPr>
            <a:r>
              <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rPr>
              <a:t>电磁波也会发生反射、折射、干涉、衍射、和偏振等现象。</a:t>
            </a:r>
            <a:endParaRPr lang="zh-CN"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sp>
        <p:nvSpPr>
          <p:cNvPr id="5" name="文本框 4"/>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新知探究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randombar(horizontal)">
                                      <p:cBhvr>
                                        <p:cTn id="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2" name="立方体 1"/>
          <p:cNvSpPr/>
          <p:nvPr/>
        </p:nvSpPr>
        <p:spPr>
          <a:xfrm>
            <a:off x="646430" y="1063625"/>
            <a:ext cx="11282045" cy="5205095"/>
          </a:xfrm>
          <a:prstGeom prst="cube">
            <a:avLst>
              <a:gd name="adj" fmla="val 2720"/>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文本框 7"/>
          <p:cNvSpPr txBox="1"/>
          <p:nvPr/>
        </p:nvSpPr>
        <p:spPr>
          <a:xfrm>
            <a:off x="3671570" y="566420"/>
            <a:ext cx="484695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宋体" pitchFamily="2" charset="-122"/>
                <a:ea typeface="宋体" pitchFamily="2" charset="-122"/>
              </a:rPr>
              <a:t>电磁波谱</a:t>
            </a:r>
          </a:p>
        </p:txBody>
      </p:sp>
      <p:sp>
        <p:nvSpPr>
          <p:cNvPr id="7" name="矩形 6"/>
          <p:cNvSpPr/>
          <p:nvPr/>
        </p:nvSpPr>
        <p:spPr>
          <a:xfrm>
            <a:off x="436245" y="2705735"/>
            <a:ext cx="11317605" cy="2544445"/>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按电磁波的</a:t>
            </a:r>
            <a:r>
              <a:rPr lang="zh-CN" sz="2800" kern="100" noProof="0" smtClean="0">
                <a:ln>
                  <a:noFill/>
                </a:ln>
                <a:effectLst/>
                <a:uLnTx/>
                <a:uFillTx/>
                <a:latin typeface="宋体" pitchFamily="2" charset="-122"/>
                <a:ea typeface="宋体" pitchFamily="2" charset="-122"/>
                <a:cs typeface="宋体" panose="02010600030101010101" pitchFamily="2" charset="-122"/>
                <a:sym typeface="+mn-ea"/>
              </a:rPr>
              <a:t>波长</a:t>
            </a: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或</a:t>
            </a:r>
            <a:r>
              <a:rPr lang="zh-CN" sz="2800" kern="100" noProof="0" smtClean="0">
                <a:ln>
                  <a:noFill/>
                </a:ln>
                <a:effectLst/>
                <a:uLnTx/>
                <a:uFillTx/>
                <a:latin typeface="宋体" pitchFamily="2" charset="-122"/>
                <a:ea typeface="宋体" pitchFamily="2" charset="-122"/>
                <a:cs typeface="宋体" panose="02010600030101010101" pitchFamily="2" charset="-122"/>
                <a:sym typeface="+mn-ea"/>
              </a:rPr>
              <a:t>频率</a:t>
            </a: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大小的顺序把它们排列起来，形成电磁波谱。</a:t>
            </a:r>
            <a:endParaRPr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电磁波在真空中的速度：c＝</a:t>
            </a:r>
            <a:r>
              <a:rPr lang="en-US" sz="2800" kern="100" noProof="0" smtClean="0">
                <a:ln>
                  <a:noFill/>
                </a:ln>
                <a:effectLst/>
                <a:uLnTx/>
                <a:uFillTx/>
                <a:latin typeface="宋体" pitchFamily="2" charset="-122"/>
                <a:ea typeface="宋体" pitchFamily="2" charset="-122"/>
                <a:cs typeface="宋体" panose="02010600030101010101" pitchFamily="2" charset="-122"/>
                <a:sym typeface="+mn-ea"/>
              </a:rPr>
              <a:t>3</a:t>
            </a:r>
            <a:r>
              <a:rPr lang="zh-CN" altLang="en-US" sz="2800" kern="100" noProof="0" smtClean="0">
                <a:ln>
                  <a:noFill/>
                </a:ln>
                <a:effectLst/>
                <a:uLnTx/>
                <a:uFillTx/>
                <a:latin typeface="宋体" pitchFamily="2" charset="-122"/>
                <a:ea typeface="宋体" pitchFamily="2" charset="-122"/>
                <a:cs typeface="宋体" panose="02010600030101010101" pitchFamily="2" charset="-122"/>
                <a:sym typeface="+mn-ea"/>
              </a:rPr>
              <a:t>×</a:t>
            </a:r>
            <a:r>
              <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rPr>
              <a:t>10</a:t>
            </a:r>
            <a:r>
              <a:rPr lang="en-US" altLang="zh-CN" sz="2800" kern="100" baseline="30000" noProof="0" smtClean="0">
                <a:ln>
                  <a:noFill/>
                </a:ln>
                <a:effectLst/>
                <a:uLnTx/>
                <a:uFillTx/>
                <a:latin typeface="宋体" pitchFamily="2" charset="-122"/>
                <a:ea typeface="宋体" pitchFamily="2" charset="-122"/>
                <a:cs typeface="宋体" panose="02010600030101010101" pitchFamily="2" charset="-122"/>
                <a:sym typeface="+mn-ea"/>
              </a:rPr>
              <a:t>8</a:t>
            </a:r>
            <a:r>
              <a:rPr lang="en-US" altLang="zh-CN" sz="2800" kern="100" noProof="0" smtClean="0">
                <a:ln>
                  <a:noFill/>
                </a:ln>
                <a:effectLst/>
                <a:uLnTx/>
                <a:uFillTx/>
                <a:latin typeface="宋体" pitchFamily="2" charset="-122"/>
                <a:ea typeface="宋体" pitchFamily="2" charset="-122"/>
                <a:cs typeface="宋体" panose="02010600030101010101" pitchFamily="2" charset="-122"/>
                <a:sym typeface="+mn-ea"/>
              </a:rPr>
              <a:t>m/s</a:t>
            </a:r>
            <a:endParaRPr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电磁波的波速c与波长λ、频率f的关系：c＝λf</a:t>
            </a:r>
            <a:endParaRPr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marR="0" lvl="0" indent="609600" algn="just" defTabSz="914400" rtl="0" eaLnBrk="0" fontAlgn="base" hangingPunct="0">
              <a:lnSpc>
                <a:spcPct val="150000"/>
              </a:lnSpc>
              <a:spcBef>
                <a:spcPct val="0"/>
              </a:spcBef>
              <a:spcAft>
                <a:spcPct val="0"/>
              </a:spcAft>
              <a:buClrTx/>
              <a:buSzTx/>
              <a:buFontTx/>
              <a:buNone/>
              <a:tabLst>
                <a:tab pos="1619250"/>
              </a:tabLst>
              <a:defRPr/>
            </a:pP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同一种电磁波在不同介质中传播时，</a:t>
            </a:r>
            <a:r>
              <a:rPr altLang="zh-CN" sz="2800" b="1" kern="100" noProof="0" smtClean="0">
                <a:ln>
                  <a:noFill/>
                </a:ln>
                <a:solidFill>
                  <a:srgbClr val="FF0000"/>
                </a:solidFill>
                <a:effectLst/>
                <a:uLnTx/>
                <a:uFillTx/>
                <a:latin typeface="宋体" pitchFamily="2" charset="-122"/>
                <a:ea typeface="宋体" pitchFamily="2" charset="-122"/>
                <a:cs typeface="宋体" panose="02010600030101010101" pitchFamily="2" charset="-122"/>
                <a:sym typeface="+mn-ea"/>
              </a:rPr>
              <a:t>频率不变</a:t>
            </a: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(频率由波源决定)，波速、波长发生改变。在介质中的速度都比真空中的速度小。不同电磁波在同一种介质中传播时，传播速度不同，频率越高波速越小，频率越低波速越大。</a:t>
            </a:r>
            <a:endParaRPr kumimoji="0" altLang="zh-CN" sz="2800" b="0" i="0" u="none" strike="noStrike" kern="100" cap="none" spc="0" normalizeH="0" baseline="0" noProof="0" smtClean="0">
              <a:ln>
                <a:noFill/>
              </a:ln>
              <a:solidFill>
                <a:schemeClr val="tx1"/>
              </a:solidFill>
              <a:effectLst/>
              <a:uLnTx/>
              <a:uFillTx/>
              <a:latin typeface="宋体" pitchFamily="2" charset="-122"/>
              <a:ea typeface="宋体" pitchFamily="2" charset="-122"/>
              <a:cs typeface="宋体" panose="02010600030101010101" pitchFamily="2" charset="-122"/>
            </a:endParaRPr>
          </a:p>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endParaRPr altLang="zh-CN"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sp>
        <p:nvSpPr>
          <p:cNvPr id="5" name="文本框 4"/>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新知探究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stretch>
            <a:fillRect/>
          </a:stretch>
        </a:blipFill>
        <a:effectLst/>
      </p:bgPr>
    </p:bg>
    <p:spTree>
      <p:nvGrpSpPr>
        <p:cNvPr id="1" name=""/>
        <p:cNvGrpSpPr/>
        <p:nvPr/>
      </p:nvGrpSpPr>
      <p:grpSpPr>
        <a:xfrm>
          <a:off x="0" y="0"/>
          <a:ext cx="0" cy="0"/>
        </a:xfrm>
      </p:grpSpPr>
      <p:sp>
        <p:nvSpPr>
          <p:cNvPr id="8" name="文本框 7"/>
          <p:cNvSpPr txBox="1"/>
          <p:nvPr/>
        </p:nvSpPr>
        <p:spPr>
          <a:xfrm>
            <a:off x="3672205" y="542290"/>
            <a:ext cx="484695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宋体" pitchFamily="2" charset="-122"/>
                <a:ea typeface="宋体" pitchFamily="2" charset="-122"/>
              </a:rPr>
              <a:t>电磁波谱</a:t>
            </a:r>
          </a:p>
        </p:txBody>
      </p:sp>
      <p:sp>
        <p:nvSpPr>
          <p:cNvPr id="7" name="矩形 6"/>
          <p:cNvSpPr/>
          <p:nvPr/>
        </p:nvSpPr>
        <p:spPr>
          <a:xfrm>
            <a:off x="436245" y="1149985"/>
            <a:ext cx="11317605" cy="508000"/>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marR="0" lvl="0" indent="711200" algn="just" defTabSz="914400" rtl="0" eaLnBrk="0" fontAlgn="base" hangingPunct="0">
              <a:lnSpc>
                <a:spcPct val="150000"/>
              </a:lnSpc>
              <a:spcBef>
                <a:spcPct val="0"/>
              </a:spcBef>
              <a:spcAft>
                <a:spcPct val="0"/>
              </a:spcAft>
              <a:buClrTx/>
              <a:buSzTx/>
              <a:buFontTx/>
              <a:buNone/>
              <a:tabLst>
                <a:tab pos="1619250"/>
              </a:tabLst>
              <a:defRPr/>
            </a:pPr>
            <a:r>
              <a:rPr lang="zh-CN" altLang="en-US" sz="2800" kern="100" noProof="0" smtClean="0">
                <a:ln>
                  <a:noFill/>
                </a:ln>
                <a:effectLst/>
                <a:uLnTx/>
                <a:uFillTx/>
                <a:latin typeface="宋体" pitchFamily="2" charset="-122"/>
                <a:ea typeface="宋体" pitchFamily="2" charset="-122"/>
                <a:cs typeface="宋体" panose="02010600030101010101" pitchFamily="2" charset="-122"/>
                <a:sym typeface="+mn-ea"/>
              </a:rPr>
              <a:t>电磁波谱的组成</a:t>
            </a:r>
            <a:endParaRPr lang="zh-CN" altLang="en-US"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295" y="1806575"/>
            <a:ext cx="10517505" cy="3375660"/>
          </a:xfrm>
          <a:prstGeom prst="rect">
            <a:avLst/>
          </a:prstGeom>
        </p:spPr>
      </p:pic>
      <p:sp>
        <p:nvSpPr>
          <p:cNvPr id="5" name="文本框 4"/>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新知探究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2" name="棱台 1"/>
          <p:cNvSpPr/>
          <p:nvPr/>
        </p:nvSpPr>
        <p:spPr>
          <a:xfrm>
            <a:off x="437515" y="1149985"/>
            <a:ext cx="11441430" cy="3508375"/>
          </a:xfrm>
          <a:prstGeom prst="bevel">
            <a:avLst>
              <a:gd name="adj" fmla="val 4036"/>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文本框 7"/>
          <p:cNvSpPr txBox="1"/>
          <p:nvPr/>
        </p:nvSpPr>
        <p:spPr>
          <a:xfrm>
            <a:off x="3671570" y="566420"/>
            <a:ext cx="484695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宋体" pitchFamily="2" charset="-122"/>
                <a:ea typeface="宋体" pitchFamily="2" charset="-122"/>
              </a:rPr>
              <a:t>电磁波的能量</a:t>
            </a:r>
          </a:p>
        </p:txBody>
      </p:sp>
      <p:sp>
        <p:nvSpPr>
          <p:cNvPr id="7" name="矩形 6"/>
          <p:cNvSpPr/>
          <p:nvPr/>
        </p:nvSpPr>
        <p:spPr>
          <a:xfrm>
            <a:off x="437515" y="2121535"/>
            <a:ext cx="11317605" cy="1331595"/>
          </a:xfrm>
          <a:prstGeom prst="rect">
            <a:avLst/>
          </a:prstGeom>
          <a:no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lvl="0" indent="711200" algn="just" defTabSz="914400" eaLnBrk="0" fontAlgn="base" hangingPunct="0">
              <a:lnSpc>
                <a:spcPct val="150000"/>
              </a:lnSpc>
              <a:spcAft>
                <a:spcPct val="0"/>
              </a:spcAft>
              <a:buClrTx/>
              <a:buSzTx/>
              <a:buFontTx/>
              <a:tabLst>
                <a:tab pos="1619250"/>
              </a:tabLst>
              <a:defRPr/>
            </a:pPr>
            <a:r>
              <a:rPr altLang="zh-CN" sz="2800" kern="100" noProof="0" smtClean="0">
                <a:ln>
                  <a:noFill/>
                </a:ln>
                <a:effectLst/>
                <a:uLnTx/>
                <a:uFillTx/>
                <a:latin typeface="宋体" pitchFamily="2" charset="-122"/>
                <a:ea typeface="宋体" pitchFamily="2" charset="-122"/>
                <a:cs typeface="宋体" panose="02010600030101010101" pitchFamily="2" charset="-122"/>
                <a:sym typeface="+mn-ea"/>
              </a:rPr>
              <a:t>电磁波不仅仅是一种描述方式，而且是真正的物质存在</a:t>
            </a:r>
            <a:r>
              <a:rPr lang="zh-CN" sz="2800" kern="100" noProof="0" smtClean="0">
                <a:ln>
                  <a:noFill/>
                </a:ln>
                <a:effectLst/>
                <a:uLnTx/>
                <a:uFillTx/>
                <a:latin typeface="宋体" pitchFamily="2" charset="-122"/>
                <a:ea typeface="宋体" pitchFamily="2" charset="-122"/>
                <a:cs typeface="宋体" panose="02010600030101010101" pitchFamily="2" charset="-122"/>
                <a:sym typeface="+mn-ea"/>
              </a:rPr>
              <a:t>，电磁波具有能量。</a:t>
            </a:r>
            <a:endParaRPr 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lvl="0" indent="711200" algn="just" defTabSz="914400" eaLnBrk="0" fontAlgn="base" hangingPunct="0">
              <a:lnSpc>
                <a:spcPct val="150000"/>
              </a:lnSpc>
              <a:spcAft>
                <a:spcPct val="0"/>
              </a:spcAft>
              <a:buClrTx/>
              <a:buSzTx/>
              <a:buFontTx/>
              <a:tabLst>
                <a:tab pos="1619250"/>
              </a:tabLst>
              <a:defRPr/>
            </a:pPr>
            <a:r>
              <a:rPr lang="zh-CN" sz="2800" kern="100" noProof="0" smtClean="0">
                <a:ln>
                  <a:noFill/>
                </a:ln>
                <a:effectLst/>
                <a:uLnTx/>
                <a:uFillTx/>
                <a:latin typeface="宋体" pitchFamily="2" charset="-122"/>
                <a:ea typeface="宋体" pitchFamily="2" charset="-122"/>
                <a:cs typeface="宋体" panose="02010600030101010101" pitchFamily="2" charset="-122"/>
                <a:sym typeface="+mn-ea"/>
              </a:rPr>
              <a:t>微波炉加热食物应用了一种电磁波——微波，食物中的水分子在微波的作用下热运动加剧，内能增加，温度升高。</a:t>
            </a:r>
            <a:endParaRPr lang="zh-CN" sz="2800" kern="100" noProof="0" smtClean="0">
              <a:ln>
                <a:noFill/>
              </a:ln>
              <a:effectLst/>
              <a:uLnTx/>
              <a:uFillTx/>
              <a:latin typeface="宋体" pitchFamily="2" charset="-122"/>
              <a:ea typeface="宋体" pitchFamily="2" charset="-122"/>
              <a:cs typeface="宋体" panose="02010600030101010101" pitchFamily="2" charset="-122"/>
              <a:sym typeface="+mn-ea"/>
            </a:endParaRPr>
          </a:p>
          <a:p>
            <a:pPr marL="288290" lvl="0" indent="711200" algn="just" defTabSz="914400" eaLnBrk="0" fontAlgn="base" hangingPunct="0">
              <a:lnSpc>
                <a:spcPct val="150000"/>
              </a:lnSpc>
              <a:spcAft>
                <a:spcPct val="0"/>
              </a:spcAft>
              <a:buClrTx/>
              <a:buSzTx/>
              <a:buFontTx/>
              <a:tabLst>
                <a:tab pos="1619250"/>
              </a:tabLst>
              <a:defRPr/>
            </a:pPr>
            <a:r>
              <a:rPr lang="zh-CN" sz="2800" b="1" kern="100" noProof="0" smtClean="0">
                <a:ln>
                  <a:noFill/>
                </a:ln>
                <a:solidFill>
                  <a:srgbClr val="FF0000"/>
                </a:solidFill>
                <a:effectLst/>
                <a:uLnTx/>
                <a:uFillTx/>
                <a:latin typeface="宋体" pitchFamily="2" charset="-122"/>
                <a:ea typeface="宋体" pitchFamily="2" charset="-122"/>
                <a:cs typeface="宋体" panose="02010600030101010101" pitchFamily="2" charset="-122"/>
                <a:sym typeface="+mn-ea"/>
              </a:rPr>
              <a:t>光是一种电磁波</a:t>
            </a:r>
            <a:r>
              <a:rPr lang="zh-CN" sz="2800" kern="100" noProof="0" smtClean="0">
                <a:ln>
                  <a:noFill/>
                </a:ln>
                <a:effectLst/>
                <a:uLnTx/>
                <a:uFillTx/>
                <a:latin typeface="宋体" pitchFamily="2" charset="-122"/>
                <a:ea typeface="宋体" pitchFamily="2" charset="-122"/>
                <a:cs typeface="宋体" panose="02010600030101010101" pitchFamily="2" charset="-122"/>
                <a:sym typeface="+mn-ea"/>
              </a:rPr>
              <a:t>，光具有能量。</a:t>
            </a:r>
            <a:endParaRPr lang="zh-CN" sz="2800" kern="100" noProof="0" smtClean="0">
              <a:ln>
                <a:noFill/>
              </a:ln>
              <a:effectLst/>
              <a:uLnTx/>
              <a:uFillTx/>
              <a:latin typeface="宋体" pitchFamily="2" charset="-122"/>
              <a:ea typeface="宋体" pitchFamily="2" charset="-122"/>
              <a:cs typeface="宋体" panose="02010600030101010101" pitchFamily="2" charset="-122"/>
              <a:sym typeface="+mn-ea"/>
            </a:endParaRPr>
          </a:p>
        </p:txBody>
      </p:sp>
      <p:sp>
        <p:nvSpPr>
          <p:cNvPr id="5" name="文本框 4"/>
          <p:cNvSpPr txBox="1"/>
          <p:nvPr/>
        </p:nvSpPr>
        <p:spPr>
          <a:xfrm>
            <a:off x="583228" y="67663"/>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新知探究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https://d.book118.com/616035205233010100</a:t>
            </a:r>
          </a:p>
        </p:txBody>
      </p:sp>
    </p:spTree>
  </p:cSld>
  <p:clrMapOvr>
    <a:masterClrMapping/>
  </p:clrMapOvr>
  <p:transition/>
  <p:timing/>
</p:sld>
</file>

<file path=ppt/tags/tag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1_3"/>
  <p:tag name="KSO_WM_UNIT_INDEX" val="1_1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627_5*l_h_i*1_1_1"/>
  <p:tag name="KSO_WM_UNIT_INDEX" val="1_1_1"/>
  <p:tag name="KSO_WM_UNIT_LAYERLEVEL" val="1_1_1"/>
  <p:tag name="KSO_WM_UNIT_TEXT_FILL_FORE_SCHEMECOLOR_INDEX" val="14"/>
  <p:tag name="KSO_WM_UNIT_TEXT_FILL_TYPE" val="1"/>
  <p:tag name="KSO_WM_UNIT_TYPE" val="l_h_i"/>
</p:tagLst>
</file>

<file path=ppt/tags/tag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1_2"/>
  <p:tag name="KSO_WM_UNIT_INDEX" val="1_1_2"/>
  <p:tag name="KSO_WM_UNIT_LAYERLEVEL" val="1_1_1"/>
  <p:tag name="KSO_WM_UNIT_SUBTYPE" val="d"/>
  <p:tag name="KSO_WM_UNIT_TEXT_FILL_FORE_SCHEMECOLOR_INDEX" val="14"/>
  <p:tag name="KSO_WM_UNIT_TEXT_FILL_TYPE" val="1"/>
  <p:tag name="KSO_WM_UNIT_TYPE" val="l_h_i"/>
</p:tagLst>
</file>

<file path=ppt/tags/tag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1_1"/>
  <p:tag name="KSO_WM_UNIT_INDEX" val="1_1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2_3"/>
  <p:tag name="KSO_WM_UNIT_INDEX" val="1_2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627_5*l_h_i*1_2_1"/>
  <p:tag name="KSO_WM_UNIT_INDEX" val="1_2_1"/>
  <p:tag name="KSO_WM_UNIT_LAYERLEVEL" val="1_1_1"/>
  <p:tag name="KSO_WM_UNIT_TEXT_FILL_FORE_SCHEMECOLOR_INDEX" val="14"/>
  <p:tag name="KSO_WM_UNIT_TEXT_FILL_TYPE" val="1"/>
  <p:tag name="KSO_WM_UNIT_TYPE" val="l_h_i"/>
</p:tagLst>
</file>

<file path=ppt/tags/tag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2_2"/>
  <p:tag name="KSO_WM_UNIT_INDEX" val="1_2_2"/>
  <p:tag name="KSO_WM_UNIT_LAYERLEVEL" val="1_1_1"/>
  <p:tag name="KSO_WM_UNIT_SUBTYPE" val="d"/>
  <p:tag name="KSO_WM_UNIT_TEXT_FILL_FORE_SCHEMECOLOR_INDEX" val="14"/>
  <p:tag name="KSO_WM_UNIT_TEXT_FILL_TYPE" val="1"/>
  <p:tag name="KSO_WM_UNIT_TYPE" val="l_h_i"/>
</p:tagLst>
</file>

<file path=ppt/tags/tag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2_1"/>
  <p:tag name="KSO_WM_UNIT_INDEX" val="1_2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3_3"/>
  <p:tag name="KSO_WM_UNIT_INDEX" val="1_3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627_5*l_h_i*1_3_1"/>
  <p:tag name="KSO_WM_UNIT_INDEX" val="1_3_1"/>
  <p:tag name="KSO_WM_UNIT_LAYERLEVEL" val="1_1_1"/>
  <p:tag name="KSO_WM_UNIT_TEXT_FILL_FORE_SCHEMECOLOR_INDEX" val="14"/>
  <p:tag name="KSO_WM_UNIT_TEXT_FILL_TYPE" val="1"/>
  <p:tag name="KSO_WM_UNIT_TYPE" val="l_h_i"/>
</p:tagLst>
</file>

<file path=ppt/tags/tag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3_2"/>
  <p:tag name="KSO_WM_UNIT_INDEX" val="1_3_2"/>
  <p:tag name="KSO_WM_UNIT_LAYERLEVEL" val="1_1_1"/>
  <p:tag name="KSO_WM_UNIT_SUBTYPE" val="d"/>
  <p:tag name="KSO_WM_UNIT_TEXT_FILL_FORE_SCHEMECOLOR_INDEX" val="14"/>
  <p:tag name="KSO_WM_UNIT_TEXT_FILL_TYPE" val="1"/>
  <p:tag name="KSO_WM_UNIT_TYPE" val="l_h_i"/>
</p:tagLst>
</file>

<file path=ppt/tags/tag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3_1"/>
  <p:tag name="KSO_WM_UNIT_INDEX" val="1_3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4_3"/>
  <p:tag name="KSO_WM_UNIT_INDEX" val="1_4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627_5*l_h_i*1_4_1"/>
  <p:tag name="KSO_WM_UNIT_INDEX" val="1_4_1"/>
  <p:tag name="KSO_WM_UNIT_LAYERLEVEL" val="1_1_1"/>
  <p:tag name="KSO_WM_UNIT_TEXT_FILL_FORE_SCHEMECOLOR_INDEX" val="14"/>
  <p:tag name="KSO_WM_UNIT_TEXT_FILL_TYPE" val="1"/>
  <p:tag name="KSO_WM_UNIT_TYPE" val="l_h_i"/>
</p:tagLst>
</file>

<file path=ppt/tags/tag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4_2"/>
  <p:tag name="KSO_WM_UNIT_INDEX" val="1_4_2"/>
  <p:tag name="KSO_WM_UNIT_LAYERLEVEL" val="1_1_1"/>
  <p:tag name="KSO_WM_UNIT_SUBTYPE" val="d"/>
  <p:tag name="KSO_WM_UNIT_TEXT_FILL_FORE_SCHEMECOLOR_INDEX" val="14"/>
  <p:tag name="KSO_WM_UNIT_TEXT_FILL_TYPE" val="1"/>
  <p:tag name="KSO_WM_UNIT_TYPE" val="l_h_i"/>
</p:tagLst>
</file>

<file path=ppt/tags/tag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4_1"/>
  <p:tag name="KSO_WM_UNIT_INDEX" val="1_4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5_3"/>
  <p:tag name="KSO_WM_UNIT_INDEX" val="1_5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627_5*l_h_i*1_5_1"/>
  <p:tag name="KSO_WM_UNIT_INDEX" val="1_5_1"/>
  <p:tag name="KSO_WM_UNIT_LAYERLEVEL" val="1_1_1"/>
  <p:tag name="KSO_WM_UNIT_TEXT_FILL_FORE_SCHEMECOLOR_INDEX" val="14"/>
  <p:tag name="KSO_WM_UNIT_TEXT_FILL_TYPE" val="1"/>
  <p:tag name="KSO_WM_UNIT_TYPE" val="l_h_i"/>
</p:tagLst>
</file>

<file path=ppt/tags/tag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5_2"/>
  <p:tag name="KSO_WM_UNIT_INDEX" val="1_5_2"/>
  <p:tag name="KSO_WM_UNIT_LAYERLEVEL" val="1_1_1"/>
  <p:tag name="KSO_WM_UNIT_SUBTYPE" val="d"/>
  <p:tag name="KSO_WM_UNIT_TEXT_FILL_FORE_SCHEMECOLOR_INDEX" val="14"/>
  <p:tag name="KSO_WM_UNIT_TEXT_FILL_TYPE" val="1"/>
  <p:tag name="KSO_WM_UNIT_TYPE" val="l_h_i"/>
</p:tagLst>
</file>

<file path=ppt/tags/tag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5_1"/>
  <p:tag name="KSO_WM_UNIT_INDEX" val="1_5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6_3"/>
  <p:tag name="KSO_WM_UNIT_INDEX" val="1_6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diagram627_5*l_h_i*1_6_1"/>
  <p:tag name="KSO_WM_UNIT_INDEX" val="1_6_1"/>
  <p:tag name="KSO_WM_UNIT_LAYERLEVEL" val="1_1_1"/>
  <p:tag name="KSO_WM_UNIT_TEXT_FILL_FORE_SCHEMECOLOR_INDEX" val="14"/>
  <p:tag name="KSO_WM_UNIT_TEXT_FILL_TYPE" val="1"/>
  <p:tag name="KSO_WM_UNIT_TYPE" val="l_h_i"/>
</p:tagLst>
</file>

<file path=ppt/tags/tag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6_2"/>
  <p:tag name="KSO_WM_UNIT_INDEX" val="1_6_2"/>
  <p:tag name="KSO_WM_UNIT_LAYERLEVEL" val="1_1_1"/>
  <p:tag name="KSO_WM_UNIT_SUBTYPE" val="d"/>
  <p:tag name="KSO_WM_UNIT_TEXT_FILL_FORE_SCHEMECOLOR_INDEX" val="14"/>
  <p:tag name="KSO_WM_UNIT_TEXT_FILL_TYPE" val="1"/>
  <p:tag name="KSO_WM_UNIT_TYPE" val="l_h_i"/>
</p:tagLst>
</file>

<file path=ppt/tags/tag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6_1"/>
  <p:tag name="KSO_WM_UNIT_INDEX" val="1_6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350_5*l_h_i*1_1_1"/>
  <p:tag name="KSO_WM_UNIT_INDEX" val="1_1_1"/>
  <p:tag name="KSO_WM_UNIT_LAYERLEVEL" val="1_1_1"/>
  <p:tag name="KSO_WM_UNIT_TEXT_FILL_FORE_SCHEMECOLOR_INDEX" val="14"/>
  <p:tag name="KSO_WM_UNIT_TEXT_FILL_TYPE" val="1"/>
  <p:tag name="KSO_WM_UNIT_TYPE" val="l_h_i"/>
</p:tagLst>
</file>

<file path=ppt/tags/tag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350_5*l_h_i*1_3_1"/>
  <p:tag name="KSO_WM_UNIT_INDEX" val="1_3_1"/>
  <p:tag name="KSO_WM_UNIT_LAYERLEVEL" val="1_1_1"/>
  <p:tag name="KSO_WM_UNIT_TEXT_FILL_FORE_SCHEMECOLOR_INDEX" val="14"/>
  <p:tag name="KSO_WM_UNIT_TEXT_FILL_TYPE" val="1"/>
  <p:tag name="KSO_WM_UNIT_TYPE" val="l_h_i"/>
</p:tagLst>
</file>

<file path=ppt/tags/tag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350_5*l_h_i*1_3_3"/>
  <p:tag name="KSO_WM_UNIT_INDEX" val="1_3_3"/>
  <p:tag name="KSO_WM_UNIT_LAYERLEVEL" val="1_1_1"/>
  <p:tag name="KSO_WM_UNIT_TEXT_FILL_FORE_SCHEMECOLOR_INDEX" val="14"/>
  <p:tag name="KSO_WM_UNIT_TEXT_FILL_TYPE" val="1"/>
  <p:tag name="KSO_WM_UNIT_TYPE" val="l_h_i"/>
</p:tagLst>
</file>

<file path=ppt/tags/tag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350_5*l_h_i*1_5_1"/>
  <p:tag name="KSO_WM_UNIT_INDEX" val="1_5_1"/>
  <p:tag name="KSO_WM_UNIT_LAYERLEVEL" val="1_1_1"/>
  <p:tag name="KSO_WM_UNIT_TEXT_FILL_FORE_SCHEMECOLOR_INDEX" val="14"/>
  <p:tag name="KSO_WM_UNIT_TEXT_FILL_TYPE" val="1"/>
  <p:tag name="KSO_WM_UNIT_TYPE" val="l_h_i"/>
</p:tagLst>
</file>

<file path=ppt/tags/tag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350_5*l_h_i*1_2_3"/>
  <p:tag name="KSO_WM_UNIT_INDEX" val="1_2_3"/>
  <p:tag name="KSO_WM_UNIT_LAYERLEVEL" val="1_1_1"/>
  <p:tag name="KSO_WM_UNIT_TEXT_FILL_FORE_SCHEMECOLOR_INDEX" val="14"/>
  <p:tag name="KSO_WM_UNIT_TEXT_FILL_TYPE" val="1"/>
  <p:tag name="KSO_WM_UNIT_TYPE" val="l_h_i"/>
</p:tagLst>
</file>

<file path=ppt/tags/tag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2"/>
  <p:tag name="KSO_WM_UNIT_INDEX" val="1_4_2"/>
  <p:tag name="KSO_WM_UNIT_LAYERLEVEL" val="1_1_1"/>
  <p:tag name="KSO_WM_UNIT_TEXT_FILL_FORE_SCHEMECOLOR_INDEX" val="14"/>
  <p:tag name="KSO_WM_UNIT_TEXT_FILL_TYPE" val="1"/>
  <p:tag name="KSO_WM_UNIT_TYPE" val="l_h_i"/>
</p:tagLst>
</file>

<file path=ppt/tags/tag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3"/>
  <p:tag name="KSO_WM_UNIT_INDEX" val="1_4_3"/>
  <p:tag name="KSO_WM_UNIT_LAYERLEVEL" val="1_1_1"/>
  <p:tag name="KSO_WM_UNIT_TEXT_FILL_FORE_SCHEMECOLOR_INDEX" val="14"/>
  <p:tag name="KSO_WM_UNIT_TEXT_FILL_TYPE" val="1"/>
  <p:tag name="KSO_WM_UNIT_TYPE" val="l_h_i"/>
</p:tagLst>
</file>

<file path=ppt/tags/tag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3_1"/>
  <p:tag name="KSO_WM_UNIT_INDEX" val="1_3_1"/>
  <p:tag name="KSO_WM_UNIT_LAYERLEVEL" val="1_1_1"/>
  <p:tag name="KSO_WM_UNIT_SUBTYPE" val="d"/>
  <p:tag name="KSO_WM_UNIT_TEXT_FILL_FORE_SCHEMECOLOR_INDEX" val="14"/>
  <p:tag name="KSO_WM_UNIT_TEXT_FILL_TYPE" val="1"/>
  <p:tag name="KSO_WM_UNIT_TYPE" val="l_h_i"/>
</p:tagLst>
</file>

<file path=ppt/tags/tag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5_1"/>
  <p:tag name="KSO_WM_UNIT_INDEX" val="1_5_1"/>
  <p:tag name="KSO_WM_UNIT_LAYERLEVEL" val="1_1_1"/>
  <p:tag name="KSO_WM_UNIT_SUBTYPE" val="d"/>
  <p:tag name="KSO_WM_UNIT_TEXT_FILL_FORE_SCHEMECOLOR_INDEX" val="14"/>
  <p:tag name="KSO_WM_UNIT_TEXT_FILL_TYPE" val="1"/>
  <p:tag name="KSO_WM_UNIT_TYPE" val="l_h_i"/>
</p:tagLst>
</file>

<file path=ppt/tags/tag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3_1"/>
  <p:tag name="KSO_WM_UNIT_INDEX" val="1_3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1_1"/>
  <p:tag name="KSO_WM_UNIT_INDEX" val="1_1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3_1"/>
  <p:tag name="KSO_WM_UNIT_INDEX" val="1_3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2"/>
  <p:tag name="KSO_WM_UNIT_INDEX" val="1_4_2"/>
  <p:tag name="KSO_WM_UNIT_LAYERLEVEL" val="1_1_1"/>
  <p:tag name="KSO_WM_UNIT_TEXT_FILL_FORE_SCHEMECOLOR_INDEX" val="14"/>
  <p:tag name="KSO_WM_UNIT_TEXT_FILL_TYPE" val="1"/>
  <p:tag name="KSO_WM_UNIT_TYPE" val="l_h_i"/>
</p:tagLst>
</file>

<file path=ppt/tags/tag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3"/>
  <p:tag name="KSO_WM_UNIT_INDEX" val="1_4_3"/>
  <p:tag name="KSO_WM_UNIT_LAYERLEVEL" val="1_1_1"/>
  <p:tag name="KSO_WM_UNIT_TEXT_FILL_FORE_SCHEMECOLOR_INDEX" val="14"/>
  <p:tag name="KSO_WM_UNIT_TEXT_FILL_TYPE" val="1"/>
  <p:tag name="KSO_WM_UNIT_TYPE" val="l_h_i"/>
</p:tagLst>
</file>

<file path=ppt/tags/tag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1"/>
  <p:tag name="KSO_WM_UNIT_INDEX" val="1_4_1"/>
  <p:tag name="KSO_WM_UNIT_LAYERLEVEL" val="1_1_1"/>
  <p:tag name="KSO_WM_UNIT_TEXT_FILL_FORE_SCHEMECOLOR_INDEX" val="14"/>
  <p:tag name="KSO_WM_UNIT_TEXT_FILL_TYPE" val="1"/>
  <p:tag name="KSO_WM_UNIT_TYPE" val="l_h_i"/>
</p:tagLst>
</file>

<file path=ppt/tags/tag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4_1"/>
  <p:tag name="KSO_WM_UNIT_INDEX" val="1_4_1"/>
  <p:tag name="KSO_WM_UNIT_LAYERLEVEL" val="1_1_1"/>
  <p:tag name="KSO_WM_UNIT_SUBTYPE" val="d"/>
  <p:tag name="KSO_WM_UNIT_TEXT_FILL_FORE_SCHEMECOLOR_INDEX" val="14"/>
  <p:tag name="KSO_WM_UNIT_TEXT_FILL_TYPE" val="1"/>
  <p:tag name="KSO_WM_UNIT_TYPE" val="l_h_i"/>
</p:tagLst>
</file>

<file path=ppt/tags/tag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3_1"/>
  <p:tag name="KSO_WM_UNIT_INDEX" val="1_3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43.xml><?xml version="1.0" encoding="utf-8"?>
<p:tagLst xmlns:p="http://schemas.openxmlformats.org/presentationml/2006/main">
  <p:tag name="KSO_WM_UNIT_PLACING_PICTURE_USER_VIEWPORT" val="{&quot;height&quot;:9465,&quot;width&quot;:5340}"/>
</p:tagLst>
</file>

<file path=ppt/tags/tag44.xml><?xml version="1.0" encoding="utf-8"?>
<p:tagLst xmlns:p="http://schemas.openxmlformats.org/presentationml/2006/main">
  <p:tag name="KSO_WM_UNIT_TABLE_BEAUTIFY" val="smartTable{eeeb00f4-07f6-4ea0-b6f4-4487b7b678d0}"/>
</p:tagLst>
</file>

<file path=ppt/tags/tag4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自定义设计方案">
  <a:themeElements>
    <a:clrScheme name="">
      <a:dk1>
        <a:srgbClr val="000000"/>
      </a:dk1>
      <a:lt1>
        <a:srgbClr val="FFFFFF"/>
      </a:lt1>
      <a:dk2>
        <a:srgbClr val="F0EDF3"/>
      </a:dk2>
      <a:lt2>
        <a:srgbClr val="FFFFFF"/>
      </a:lt2>
      <a:accent1>
        <a:srgbClr val="C9A5E8"/>
      </a:accent1>
      <a:accent2>
        <a:srgbClr val="A9BCFF"/>
      </a:accent2>
      <a:accent3>
        <a:srgbClr val="A1D2FF"/>
      </a:accent3>
      <a:accent4>
        <a:srgbClr val="A5DCED"/>
      </a:accent4>
      <a:accent5>
        <a:srgbClr val="A1E5E7"/>
      </a:accent5>
      <a:accent6>
        <a:srgbClr val="A4E4D3"/>
      </a:accent6>
      <a:hlink>
        <a:srgbClr val="5FCBFB"/>
      </a:hlink>
      <a:folHlink>
        <a:srgbClr val="B759BC"/>
      </a:folHlink>
    </a:clrScheme>
    <a:fontScheme name="自定义 9">
      <a:majorFont>
        <a:latin typeface="Arial"/>
        <a:ea typeface="微软雅黑" charset="-122"/>
        <a:cs typeface="Arial"/>
      </a:majorFont>
      <a:minorFont>
        <a:latin typeface="Arial"/>
        <a:ea typeface="微软雅黑"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charset="0"/>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11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微软雅黑</vt:lpstr>
      <vt:lpstr>宋体</vt:lpstr>
      <vt:lpstr>Wingdings</vt:lpstr>
      <vt:lpstr>Times New Roman</vt:lpstr>
      <vt:lpstr>等线 Light</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2024-09-25T05:18:20.412</cp:lastPrinted>
  <dcterms:created xsi:type="dcterms:W3CDTF">2024-09-24T21:18:20Z</dcterms:created>
  <dcterms:modified xsi:type="dcterms:W3CDTF">2024-09-24T21:18:22Z</dcterms:modified>
</cp:coreProperties>
</file>