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7206C-DC83-43DF-AE53-9F48BB8C0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F67D5-0C63-4D91-A47F-499A20B0E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F0EB3-5A81-414C-A7A4-D98F9D3E9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EE3F4-6D29-4572-9E03-6FD3A079A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BF82A6-CDDB-4551-8DC8-C1AFEAFAA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A8B2DD-1D3B-4018-95CD-CFFFC82E1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65F455-FC48-48D6-A926-B422B04DA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98FB2-D901-4EE0-B6A3-A715B584C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F2E53-0AB1-4CA0-A9C9-544DFF38F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E4F6F-4557-4F36-BBF7-F91518C2F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AE086-31B4-4BFD-AB72-EE3997A09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4105211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化学品管理的危机处理能力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危机处理能力在化学品管理中的应用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化学品管理中的风险识别与评估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化学品管理中的危机预警机制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化学品管理中的危机处置策略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化学品管理中的危机恢复与重建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提高化学品管理危机处理能力的建议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化学品是指各种化学元素、化学化合物和混合物，无论是天然的还是人造的。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根据化学品的物理和化学性质，可分为易燃、易爆、有毒、有害、腐蚀性等类别。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很多化学品对人体健康和环境具有潜在的危害，有效的管理可以保护人类免受化学品的伤害，同时维护生态环境的平衡。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保护人类健康和环境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通过对化学品的科学管理，可以推动绿色化学和可持续发展，减少资源消耗和环境污染。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加入国际化学品管理公约和协议，加强国际合作与交流，提升国家形象和软实力。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履行国际义务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国际化学品管理现状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国内化学品管理现状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国内外化学品管理现状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我国已经初步建立了化学品管理的法律框架和标准体系，但在实施和执行方面仍存在诸多挑战，如监管力量不足、企业意识淡薄、信息不透明等。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目前，国际社会已经建立了一套相对完善的化学品管理体系，包括国际公约、法规标准、风险评估与监控等方面。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危机处理能力在化学品管理中的应用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214" b="132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634" b="1263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危机识别与评估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建立完善的危机识别机制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通过定期巡查、员工报告和监测数据等方式，及时发现潜在的化学品管理危机。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对识别出的危机进行风险评估，包括危机发生的可能性、影响范围、危害程度等，为后续应急处理提供依据。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信息沟通与报告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确保相关部门和人员及时获取危机信息，向上级主管部门报告，并启动相应的应急响应程序。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预案更新与完善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78" r="627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556" r="3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11" r="561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应急预案制定与演练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根据危机识别和评估结果，制定相应的应急预案，明确应急组织、通讯联络、现场处置、医疗救护、安全防护等方面的措施。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定期组织应急演练，提高员工应对化学品管理危机的能力和熟练度，确保应急预案的有效性。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根据演练结果和实际情况，不断完善和更新应急预案，确保其适应性和实用性。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在危机发生时，迅速启动应急预案，组织专业人员赶赴现场进行处置，包括疏散人员、封锁现场、处理泄漏等。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对受伤人员进行及时有效的医疗救护，最大限度地减少人员伤亡。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事后恢复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在危机得到控制后，组织专业人员对事故原因进行调查分析，总结经验教训，提出改进措施，防止类似事故再次发生。同时，对受损设施进行修复和重建，恢复正常生产和生活秩序。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危机处置与恢复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化学品管理中的风险识别与评估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危险源辨识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通过对化学品生产、储存、运输等环节的详细分析，识别出可能导致事故的危险源。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事故案例分析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借鉴历史上发生的类似事故案例，识别潜在的风险因素。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专家咨询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利用专家的知识和经验，对化学品管理过程中的潜在风险进行识别。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定量评估模型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通过建立数学模型，对风险因素进行量化分析，计算出风险发生的概率和后果严重程度。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通过对风险因素的性质和严重程度进行描述和分类，对风险进行初步评估。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半定量评估模型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在定性评估的基础上，引入一定的量化指标，对风险进行更精确的评估。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风险发生的概率和后果严重程度都较低，可以通过常规管理措施加以控制。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83" r="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风险发生的概率或后果严重程度中等，需要采取针对性的管理措施进行防范。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风险发生的概率和后果严重程度都很高，必须采取严格的管理措施和应急预案进行重点防控。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化学品管理中的危机预警机制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收集、整理和分析化学品的种类、数量、危险性等信息，为预警系统提供数据支持。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建立完善的化学品信息数据库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基于化学品信息数据库，利用统计、机器学习等方法构建预警模型，实现对化学品危机的预测和评估。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构建预警模型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将预警模型集成到软件中，实现自动化、智能化的预警功能，提高预警效率和准确性。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开发预警软件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https://d.book118.com/616041052115010042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2024-09-09T22:19:22.474</cp:lastPrinted>
  <dcterms:created xsi:type="dcterms:W3CDTF">2024-09-09T14:19:22Z</dcterms:created>
  <dcterms:modified xsi:type="dcterms:W3CDTF">2024-09-09T14:19:24Z</dcterms:modified>
</cp:coreProperties>
</file>