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7F6DD-3201-44D3-BA05-F1358EEEC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2F95B-CC60-4E06-9DE0-EB0C69C18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670AA-3A78-473B-B1B8-2E78FB7C2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A3B704-12C5-488D-90FB-43B86C729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E73A6E-FC2B-43E7-A89F-95977A9AD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2C9A95-A6F9-4413-A495-317F62D97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74B06C-D3DF-40C4-A298-EDC34F535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2145D9-512D-4BB5-AE08-BFF89A045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77119B-B31C-4461-85FD-0D5024DF5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12A8B-370D-45DB-83F0-CB71C5547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C93529-576B-4A57-A515-D244531B3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3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6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04114113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铁塔厂实习总结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实习过程与经历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实习成果与收获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实习中遇到的问题及解决方案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对实习单位的建议与展望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个人总结与展望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单位名称：某铁塔制造有限公司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单位性质：国有企业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主营业务：通信铁塔、钢结构的设计、制造与安装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实习单位介绍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实习岗位：生产实习生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岗位职责：参与铁塔生产流程、协助完成生产任务、学习相关工艺技术等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实习岗位及职责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2023年3月1日至2023年6月30日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某铁塔制造有限公司生产车间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通过实习，了解铁塔制造行业现状与发展趋势，熟悉铁塔生产工艺流程，提高实际操作技能，培养团队协作精神，为未来的职业发展打下基础。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在实习过程中，能够学到实用的专业知识和技能，积累一定的工作经验，建立良好的人际关系网络，为未来的求职和职业发展创造有利条件。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实习目的与期望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期望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实习过程与经历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实习初期适应与培训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熟悉公司规章制度，了解企业文化和价值观。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学习安全操作规程，掌握紧急情况下的应对措施。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学习铁塔制造相关的基础知识和工艺流程。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跟随导师学习实践技能，了解岗位职责和工作要求。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规章制度学习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安全教育培训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基础知识培训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导师指导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了解公司承接的铁塔制造项目，包括项目规模、进度和要求。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项目介绍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任务分配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根据个人能力和实习需求，分配具体的岗位任务和工作内容。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与团队成员共同协作，完成项目任务，确保项目进度和质量。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参与项目与任务分配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学习并掌握各类铁塔制造设备的操作方法和技巧。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设备操作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参与铁塔制造的各个工艺流程，了解并掌握实际操作技能。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工艺流程实践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遇到问题时，主动寻求导师和团队成员的帮助，积累实践经验。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问题解决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实际操作与技能提升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团队融入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分工协作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冲突解决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团队协作与沟通经验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积极参与团队活动，与团队成员建立良好的关系，提高团队凝聚力。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学会与团队成员进行有效沟通，包括任务分配、进度同步和问题反馈等。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明确团队成员之间的分工和协作方式，确保项目任务能够高效完成。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遇到团队冲突时，主动沟通协商，寻求最佳解决方案。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实习成果与收获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掌握了铁塔的基本结构、类型、特点和应用场景。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铁塔结构知识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熟悉了铁塔的生产工艺流程，包括下料、切割、组装、焊接等环节。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生产工艺流程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掌握了生产设备的基本操作和维护技能，如切割机、焊机、起重机等。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设备操作技能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专业知识与技能掌握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设备调试经验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参与了设备的调试和故障排查，积累了设备调试和维修经验。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生产现场实践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通过参与生产现场实践，提高了自己的动手能力和解决实际问题的能力。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质量检测技能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掌握了铁塔质量检测的基本方法和技能，如焊缝检测、尺寸检测等。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实际操作能力提升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https://d.book118.com/616041141134010032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2024-08-31T18:18:42.270</cp:lastPrinted>
  <dcterms:created xsi:type="dcterms:W3CDTF">2024-08-31T10:18:42Z</dcterms:created>
  <dcterms:modified xsi:type="dcterms:W3CDTF">2024-08-31T10:18:44Z</dcterms:modified>
</cp:coreProperties>
</file>