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D5591-B2D5-4746-AC61-3C784219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4FF5E-2558-43FD-9282-77119BFA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2225-23C2-4517-9D2E-770472C9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ED20B-A6F1-495B-AEC4-49E5656E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2B718-A2A4-4DAC-BF43-E198EB8B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3EEF3-EA6F-441E-AD9C-F0BF3A0E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C5044-BF5F-4CDD-B9E9-55A24987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7F566-1966-4641-B4E8-8FB07D50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37E5A-0F13-43C0-98AF-EEB38E50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5076-6A70-4DDD-B1A1-4FE1A156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8CE5E-5567-4188-BAC3-32C1F216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4522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食品行业2024年数字化营销方案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数字化营销概述与趋势分析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目标受众分析与定位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内容创意与传播策略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数据驱动下的精准营销策略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跨渠道整合与协同作战计划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技术创新在数字化营销中应用前景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数字化营销概述与趋势分析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数字化营销定义及重要性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利用数字技术和媒体渠道，通过数据分析、精准定位、个性化内容等手段，实现营销目标的一种新型营销方式。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随着互联网和移动设备的普及，消费者行为和购买决策过程发生了巨大变化，数字化营销能够更好地满足消费者的个性化需求，提高营销效率和效果。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食品行业在数字化营销方面已有一定基础，如利用社交媒体进行品牌宣传、通过电商平台进行在线销售等。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缺乏全面的数字化营销策略，数据分析和利用不足，难以实现精准营销和个性化服务。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食品行业数字化营销现状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随着大数据和人工智能技术的发展，食品行业将更加注重个性化营销，通过精准定位和内容推荐，满足消费者的个性化需求。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社交媒体在食品行业的影响力将进一步加强，品牌需要更加注重社交媒体平台的运营和内容创新。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食品行业将更加注重线上线下融合，通过数字化手段提升线下门店的体验和服务水平，同时利用线上平台进行品牌推广和销售。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2024年食品行业数字化营销趋势预测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目标受众分析与定位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以25-45岁为主，具备一定购买力和消费意愿的中青年群体。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主要集中在一、二线城市及部分经济发达的三线城市。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关注健康饮食、喜欢尝试新品、追求品质生活。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消费者越来越关注食品的安全性和健康属性，如有机、非转基因、低糖等。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创新口味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消费者愿意尝试新的口味和食品组合，追求多样化的味蕾体验。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便捷购买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消费者期望能够方便快捷地购买到心仪的食品，如线上购物、送货上门等。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结合企业自身资源和优势，选择具有潜力的目标市场进行深入拓展。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在目标市场中，通过强调产品的独特卖点和优势，塑造与众不同的品牌形象，吸引目标受众的关注和认可。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根据不同消费者群体的需求和特点，将市场细分为健康食品、创新口味食品、便捷食品等子市场。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市场细分与定位策略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内容创意与传播策略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内容需要具有独特性和新颖性，能够吸引目标受众的注意力。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根据目标受众的需求和兴趣，制定有针对性的内容创意。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鼓励受众与内容互动，提高用户参与度和粘性。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运用多种内容形式，如文字、图片、视频等，丰富内容呈现方式。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内容创意原则与方法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51" r="31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社交媒体内容运营策略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根据目标受众的特点和偏好，选择合适的社交媒体平台进行内容传播。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制定内容发布计划，包括主题、发布时间、频率等。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积极回应受众的评论和私信，建立良好的互动关系。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定期分析内容传播效果，优化内容策略。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平台选择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内容规划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选择与品牌形象匹配、具有影响力的KOL进行合作。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根据合作目标和预算，选择合适的合作形式，如产品试用、直播带货等。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网红经济利用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借助网红的粉丝基础和影响力，扩大品牌知名度和曝光度。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对KOL合作和网红经济利用的效果进行评估，为后续合作提供参考。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KOL合作与网红经济利用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数据驱动下的精准营销策略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https://d.book118.com/616045223024010035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2024-09-04T18:24:24.681</cp:lastPrinted>
  <dcterms:created xsi:type="dcterms:W3CDTF">2024-09-04T10:24:24Z</dcterms:created>
  <dcterms:modified xsi:type="dcterms:W3CDTF">2024-09-04T10:24:26Z</dcterms:modified>
</cp:coreProperties>
</file>