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015DD6-D421-47F2-B19E-D500CE7C9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EA315-D098-4095-9243-6A0EAC109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80FBC3-B43C-4980-AA89-3904A4BC0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1B41E3-6BF2-4FDF-BD93-F6C41D5CF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C74B8A-79E6-477C-8B3D-37A4D722E2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B0989C-B6F9-4540-AA23-F9F74A3B8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78F2FB-285F-4275-848C-DEC36F6C72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AF59B3-651B-4520-91C1-91951F092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251B5C-C322-4DB2-B026-5A611B136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CFD9FC-B858-430D-8DD8-7AB2CAFA3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223C0-9B2E-4282-B26B-384FFE945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05002405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solidFill>
                <a:latin typeface="Microsoft Yahei"/>
                <a:ea typeface="Microsoft Yahei"/>
                <a:cs typeface="Microsoft Yahei"/>
              </a:rPr>
              <a:t>幼儿心理健康教育理论基础知识</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幼儿心理健康教育概述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幼儿心理健康教育理论</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幼儿心理健康教育实践方法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幼儿心理健康教育的挑战与对策</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幼儿心理健康教育的未来展望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幼儿心理健康教育概述</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016" b="70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幼儿心理健康教育是指根据幼儿心理发展特点，通过一系列有计划的教育活动，培养幼儿良好的心理素质，促进其身心健康发展的教育过程。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培养幼儿积极向上的情感态度，增强幼儿的自信心和自我调节能力，促进幼儿心理的健康发展，为未来的学习和成长奠定坚实的基础。</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定义与目标</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目标</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2" r="1747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幼儿的认知能力尚未完全发展，对事物的认识和理解较为简单，需要成人的指导和教育。</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认知能力有限</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幼儿情绪容易受到外界环境的影响，表现出较大的波动性，需要家长和教师给予关爱和安抚。</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情绪波动大</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幼儿对周围环境充满好奇，喜欢提问、探索和尝试新事物，这是他们学习和发展的驱动力。</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好奇心强</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幼儿具有较强的模仿能力，会模仿成人的行为和语言，因此成人的榜样作用尤为重要。</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模仿能力强</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幼儿心理发展特点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061" r="1206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通过心理健康教育，可以培养幼儿积极向上的情感态度，增强自信心和自我调节能力，促进其心理健康发展。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有助于培养幼儿良好的心理素质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心理健康教育有助于幼儿更好地适应环境和社会，减少焦虑、抑郁等心理问题的发生。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有助于提高幼儿的适应能力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心理健康教育是幼儿全面发展的重要组成部分，对幼儿的认知、情感、社会性等方面的发展具有积极的影响。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有助于促进幼儿的全面发展</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幼儿心理健康教育的重要性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幼儿心理健康教育理论</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皮亚杰的认知发展理论强调个体通过与环境的互动来获得知识和技能，并按照一定的阶段发展认知能力。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皮亚杰认为，儿童的发展经历了四个阶段，分别是感知运动阶段、前操作阶段、具体操作阶段和形式操作阶段。每个阶段都有特定的特征和发展任务，儿童需要完成前一阶段的发展才能进入下一阶段。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皮亚杰的认知发展理论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弗洛伊德的精神分析理论关注个体的潜意识动机和心理过程，认为个体的行为和心理问题与潜意识中的冲突有关。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弗洛伊德提出人格结构理论，包括本我、自我和超我三个部分。本我追求快感和满足，自我负责调节本我和超我之间的冲突，超我则代表道德和社会规范。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弗洛伊德的精神分析理论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埃里克森的心理社会发展理论认为个体的心理发展是在社会和文化背景中进行的，经历一系列阶段，每个阶段都有特定的任务和发展危机。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埃里克森提出八个阶段的发展理论，其中幼儿期的发展任务是建立自主性和羞耻感，形成意志品质和目的定向行为。</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埃里克森的心理社会发展理论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行为主义学习理论强调环境对个体行为的影响，认为行为是习得的，可以通过奖励和惩罚来塑造和改变。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行为主义学习理论认为，儿童的行为可以通过积极的强化（如奖励）和消极的强化（如惩罚）来塑造和改变。在幼儿心理健康教育中，可以通过建立奖惩机制来培养良好的行为习惯和纠正不良行为。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行为主义学习理论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幼儿心理健康教育实践方法</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通过游戏的方式，引导幼儿表达情感、释放压力，同时培养其社交技能和团队协作能力。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游戏疗法是一种以儿童为中心的治疗方式，通过游戏的形式来帮助他们解决心理问题。在游戏中，孩子们可以自由地表达自己的感受，释放内心的压力，同时也能在游戏中学习如何与他人相处，培养他们的社交技能和团队协作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游戏疗法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https://d.book118.com/616050024053010051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2024-09-17T00:21:30.509</cp:lastPrinted>
  <dcterms:created xsi:type="dcterms:W3CDTF">2024-09-16T16:21:30Z</dcterms:created>
  <dcterms:modified xsi:type="dcterms:W3CDTF">2024-09-16T16:21:32Z</dcterms:modified>
</cp:coreProperties>
</file>