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CE00A-8A76-441A-8F6C-B28085F3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1EFCC-54BD-4AC3-A1BF-DD95ACD7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B040-33F2-474B-AECC-5CC0581C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88804-A339-49EF-92C8-4B43F5BF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E9C1B-8166-4EE0-B45B-FB3448E6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F5215-17DC-4D84-966C-7DDD1DD4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3425D-DE78-4BD3-A11E-E10A3308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B586C-82DE-4711-8B6E-1045A687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4D5CE-11D2-4B00-BE79-56DEF30C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A8E7-EF69-4F78-9364-5DFABFF1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F7361-81F3-4AFF-B3A6-15803AA9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50241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广告文案产品推广方案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产品定位与目标受众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广告创意与表现形式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传播渠道选择与策略部署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效果评估及优化调整方案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我们注重产品品质，从原材料采购到生产流程都有严格的质量控制，确保消费者获得优质的产品体验。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我们的产品采用最新的技术，与市场上的其他产品相比具有更高的创新性。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产品功能丰富，能够满足消费者的多种需求，具有很高的实用性。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我们的目标受众主要是年轻人，他们更容易接受新事物，对创新性产品有更高的兴趣。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产品主要针对城市消费者，特别是发达地区的城市居民，他们具有较高的购买力和消费意愿。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我们将目标受众的兴趣爱好作为产品推广的切入点，例如针对喜欢户外运动的人群推广与运动相关的产品功能。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消费者购买产品主要是为了满足特定的功能性需求，如提高效率、节省时间等。我们将重点宣传产品的实用功能，突出其对消费者生活的积极影响。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情感性需求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除了功能性需求外，消费者还有情感性需求，如追求时尚、彰显个性等。我们将通过广告文案传递产品的时尚元素和个性化特点，激发消费者的情感共鸣。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消费者在购买产品时还会考虑社会因素，如环保、公益等。我们将强调产品的环保理念和社会责任感，提升消费者对产品的社会价值的认同。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广告创意与表现形式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https://d.book118.com/616050241103010100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2024-09-24T09:13:31.616</cp:lastPrinted>
  <dcterms:created xsi:type="dcterms:W3CDTF">2024-09-24T01:13:31Z</dcterms:created>
  <dcterms:modified xsi:type="dcterms:W3CDTF">2024-09-24T01:13:33Z</dcterms:modified>
</cp:coreProperties>
</file>