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5B0E6-AF19-4CFF-B01F-3DF2F5CB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549F9-7E3F-4FAF-8337-542BBD328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AAFF-D54E-4EBC-9843-0142E042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6A61C-347C-4416-8FC0-A31CAB3F7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E4342-950D-456E-9465-88F8DAB0F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746C5-E417-42FF-9A1E-98EC463C3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7E1FB-D413-4C50-808C-3833CC4B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DFE78-9ACE-4316-BBBA-497FB509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241AC-9302-48FD-857E-563F756C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65C6E-E925-456B-859B-DC99042F4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4336-F74A-4CC5-BD22-51BB8D9F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5123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冠心病急性发作应对措施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冠心病患者日常护理重点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冠心病（Coronary Heart Disease，CHD）是一种由于冠状动脉粥样硬化导致心肌缺血、缺氧而引起的心脏疾病。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冠心病主要分为急性心肌梗死和心绞痛两大类。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冠心病的发病与多种因素相关，主要包括高血脂、高血压、糖尿病、吸烟、肥胖等。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冠状动脉粥样硬化的病理过程包括脂纹形成、纤维斑块形成、粥样斑块形成等阶段。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冠心病的主要症状包括心绞痛、胸闷、气短等，严重时可出现急性心肌梗死。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冠心病的诊断主要依靠心电图、冠状动脉造影、心脏超声等检查手段，同时结合患者的临床表现。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冠心病患者护理常规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确保患者按时按量服用药物，注意观察药物不良反应，如出现异常情况及时报告医生。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根据患者病情变化和医生建议，适时调整药物剂量或种类，确保治疗效果。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指导患者合理安排膳食，控制热量、脂肪和盐的摄入量，多食用富含纤维素的蔬菜和水果。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鼓励患者进行适量运动，如散步、慢跑等有氧运动，以增强心肺功能和体质。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生活指导与护理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关注患者的心理状态，提供必要的心理支持和疏导，帮助患者缓解焦虑、抑郁等情绪。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根据患者的具体情况，制定个性化的康复训练计划，包括心肺功能训练、日常生活能力训练等，促进患者全面康复。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冠心病急性发作应对措施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https://d.book118.com/616051233030010040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2024-09-06T08:27:08.938</cp:lastPrinted>
  <dcterms:created xsi:type="dcterms:W3CDTF">2024-09-06T00:27:08Z</dcterms:created>
  <dcterms:modified xsi:type="dcterms:W3CDTF">2024-09-06T00:27:10Z</dcterms:modified>
</cp:coreProperties>
</file>