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926D3-BF7A-49D7-B2DA-2C2E104E7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EC0F1-7FCA-49F2-A189-E26A0C30F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6A0C3-A25E-4922-951F-81917FD70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D339D-EC90-4B12-A08F-AEF7260C7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E17FBF-9FAC-4581-9554-023ADF73D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201EDA-65B1-4FED-B396-B28BD3CAE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F806DA-755B-4148-A96B-F364BD7B5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A559F-19F7-46F4-9F27-E02581EA9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3E795-59B4-4E89-A7CB-F8D5CAC9A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01B1C-FD12-4C93-8BD9-3932A7B5F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3CC7B-C8F8-4B77-97C9-DABE532C4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5215112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校园便利店卖场分析报告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校园便利店概述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卖场布局与商品陈列分析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运营管理及优化建议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分析校园便利店的经营状况，提出改进建议，提高销售额和顾客满意度。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随着校园内商业设施的日益完善，便利店成为学生们日常购物的重要场所。了解便利店的经营状况，对于提升校园商业服务质量和竞争力具有重要意义。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本报告主要针对校园内便利店的商品种类、价格、陈列、促销等方面进行分析。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实地考察、问卷调查和数据分析等方法，收集便利店经营相关信息，并进行整理和分析。通过对比分析、图表展示等手段，直观呈现便利店的经营状况和存在的问题。同时，结合相关理论知识和实际经验，提出针对性的改进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校园便利店概述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便利店是一种小型零售商店，以满足顾客便利性需求为主要目的，提供日常所需的商品和服务。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营业时间长，一般24小时营业；商品种类少而精，以满足应急和日常需求为主；服务多元化，如提供熟食、饮品、充值等服务。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便利店定义与特点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校园内出现小卖部，提供基本的食品和日用品。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随着学生需求的增加，校园便利店逐渐增多，商品种类和服务范围也不断扩大。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校园便利店形成品牌化、连锁化经营，提供更加专业、便捷的服务。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校园便利店发展历程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校园便利店市场现状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随着高校人数的增加和消费水平的提高，校园便利店市场规模不断扩大。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校园便利店市场存在多个品牌竞争的情况，同时也面临着线上购物的冲击。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学生对便利店的需求主要集中在食品、饮料、生活日用品等方面，同时也注重购物体验和便利性。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校园便利店将更加注重品牌化、专业化发展，提高服务质量和商品品质，以满足学生日益增长的消费需求。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卖场布局与商品陈列分析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167" r="25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以顾客为中心，追求动线合理、空间感舒适、购物便利的布局理念。通过合理的空间划分，引导顾客自然流动，提高购物体验。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合理的卖场布局能够最大化地利用空间，提高商品曝光率。同时，通过优化购物动线，减少顾客在店内的逗留时间，提高购物效率。此外，舒适的购物环境有助于提升顾客满意度和忠诚度。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卖场布局原则及优势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陈列策略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根据商品属性和顾客购物习惯，采用分类陈列、块状陈列、纵向陈列等多种陈列方式。同时，注重色彩搭配和灯光效果，营造出吸引人的商品展示效果。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在陈列过程中，注重商品的排列顺序和组合方式。例如，将同一系列的商品放在一起，方便顾客比较和选择。同时，利用货架的高度和宽度，合理调整商品的展示位置和角度，提高商品的可见性和易取性。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商品陈列策略与技巧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关联销售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通过分析顾客购买行为和商品之间的关联性，将相关商品进行组合销售。例如，在饮料货架旁放置零食货架，或在洗发水货架旁放置护发素货架等。这种布局方式可以引导顾客购买更多商品，提高销售额。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商品特点，定期举办促销活动。例如，针对季节性商品进行打折销售，或针对特定商品进行买赠活动等。通过促销活动吸引顾客关注并提高购买意愿。同时，合理设置促销区域和展示方式，确保促销活动的有效性和吸引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关联销售与促销活动设置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https://d.book118.com/616052151120010101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2024-09-25T23:02:45.123</cp:lastPrinted>
  <dcterms:created xsi:type="dcterms:W3CDTF">2024-09-25T15:02:45Z</dcterms:created>
  <dcterms:modified xsi:type="dcterms:W3CDTF">2024-09-25T15:02:47Z</dcterms:modified>
</cp:coreProperties>
</file>