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08895-258A-4FD9-9E3F-5DCBAF40D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EA38C-D2A4-4F97-B112-346E117E9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54C13-42BE-484E-8498-F5ED235AC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BC557-4504-4638-A212-13EEA18EA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D73CD7-B984-4AA0-B8B3-B33389FC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DF3761-E8A2-48F9-91D9-8A15DDB2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DB5EA4-EC49-407E-AE06-84DB0D68E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E08AB-A00B-4139-A83B-74726E7CD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C7ADC-9868-4538-AFE9-FB417D4D6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7FBD7-D259-445E-AE8B-E907C17DD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E4DCB-07F4-4B20-AD7D-CE3657F5B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53242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瑞幸咖啡产品营销策略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瑞幸咖啡是一家中国本土的高端咖啡连锁品牌，成立于2017年，以提供高品质、快速便捷的咖啡消费体验为核心价值。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瑞幸咖啡通过运用互联网和移动技术，打造了一个全新的智能零售模式，致力于为消费者提供更加便利、个性化的咖啡消费体验。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瑞幸咖啡的产品线主要包括咖啡豆、咖啡杯、咖啡机等，以及各种口味的咖啡饮品，如美式咖啡、拿铁、卡布奇诺等。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1230" b="1123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瑞幸咖啡的咖啡杯采用环保材料制成，既符合现代消费者的环保意识，又能保证咖啡的口感和保温效果。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瑞幸咖啡的咖啡豆来源于全球各地优质产区，经过精心挑选和烘焙，以确保品质和口感的稳定性。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瑞幸咖啡的咖啡机采用智能技术，可以实现自动化操作，提高制作效率，同时保证每一杯咖啡的品质和口感的一致性。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瑞幸咖啡的主要目标客户群体之一是白领上班族，他们通常在上班期间需要快速解决饮品需求，瑞幸咖啡的便利性和快捷性正好符合他们的需求。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白领上班族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学生群体也是瑞幸咖啡的目标客户之一，他们通常追求时尚和品质，同时需要满足口感和价格的需求。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瑞幸咖啡在中高端消费者群体中也拥有一定的市场，他们注重品质和品牌，愿意为高品质的咖啡支付一定的溢价。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中高端消费者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便利快捷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瑞幸咖啡的市场定位之一是便利快捷，消费者可以快速地通过手机下单，并选择自取或配送，节省了等待时间。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瑞幸咖啡注重品质保证，选用优质的咖啡豆和先进的咖啡机，确保每一杯咖啡的品质和口感。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价格亲民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瑞幸咖啡的价格相对亲民，通过高效的供应链管理和规模效应，降低了成本，使得产品价格更具竞争力。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其他独立咖啡店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市场上还存在许多独立咖啡店，他们通常注重品质和特色，拥有一定的消费者群体，瑞幸咖啡也需要与这些店铺竞争。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星巴克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作为全球知名的咖啡品牌，星巴克在中国市场拥有广泛的知名度和品牌影响力，是瑞幸咖啡的主要竞争对手之一。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雀巢、Nestlé等速溶咖啡品牌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这些品牌在速溶咖啡市场上占据了较大的份额，瑞幸咖啡需要与这些品牌竞争，争取市场份额。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瑞幸咖啡注重咖啡豆的品质，从世界各地精选优质咖啡豆，确保咖啡的口感和品质。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瑞幸咖啡不断推出新品，满足不同消费者的口味需求，提高产品的差异化。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提供定制化的咖啡服务，如冷萃、糖分选择等，满足消费者的个性化需求。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https://d.book118.com/616053242034010102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2024-09-26T23:36:56.660</cp:lastPrinted>
  <dcterms:created xsi:type="dcterms:W3CDTF">2024-09-26T15:36:56Z</dcterms:created>
  <dcterms:modified xsi:type="dcterms:W3CDTF">2024-09-26T15:36:58Z</dcterms:modified>
</cp:coreProperties>
</file>