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267968-941D-4B56-8852-F5C50B790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CF54C4-8523-40D7-A958-BBED0E62C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40985C-3D86-44D2-889D-8D5670AA60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48B3F5-BAD6-463E-B770-3ABDED8D05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D22320-3CFD-48B5-A710-0D67949405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26324C-3402-49F0-A1CF-45963E3BD7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9B885C-743D-4FC6-8853-3FB6B0AA3D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FF5451-B51F-49C3-ADFA-6857C79D54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68726-0E6E-465C-BC64-9BD3844149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4BDB2-6D27-46BF-9F1A-968DBCFADF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F8D6A6-D1A4-4824-9BCD-F43A05A62C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05514213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儿茶酚胺及儿茶酚胺代谢产物</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2024-02-02</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儿茶酚胺概述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儿茶酚胺代谢产物介绍</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儿茶酚胺相关疾病与临床应用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实验室检测方法与技术进展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药物治疗与干预策略探讨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儿茶酚胺概述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儿茶酚胺是一类含有儿茶酚和胺基的神经递质，包括多巴胺、去甲肾上腺素和肾上腺素等。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儿茶酚胺分子结构中含有苯环和胺基，其中苯环上连接着羟基（-OH）基团，形成儿茶酚结构。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定义与结构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结构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酪氨酸途径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酪氨酸在酪氨酸羟化酶的催化下生成多巴，再经过多巴脱羧酶作用生成多巴胺。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色氨酸途径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色氨酸经过色氨酸加氧酶等一系列酶促反应，最终生成5-羟色胺，再经过脱羧反应生成5-羟色胺酸，进而合成去甲肾上腺素和肾上腺素。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6563" r="2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生物合成途径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8286" b="18286"/>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儿茶酚胺作为神经递质，参与调节神经系统的多种生理功能，如情绪、认知、运动等。同时，它们还参与心血管系统、免疫系统等的调节。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生理功能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儿茶酚胺通过与靶细胞上的特异性受体结合，引发细胞内信号转导，从而发挥其生理功能。不同的儿茶酚胺具有不同的受体亚型和信号转导途径。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作用机制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生理功能及作用机制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992" r="2299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分布</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儿茶酚胺主要分布于中枢神经系统和外周神经系统中，其中多巴胺主要分布于中脑黑质和腹侧被盖区等部位；去甲肾上腺素主要分布于交感神经节后纤维和肾上腺髓质等部位；肾上腺素主要分布于肾上腺髓质。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代谢</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儿茶酚胺在体内经过单胺氧化酶等酶的作用进行降解和灭活，生成无活性的代谢产物，如3,4-二羟苯乙酸、香草酸等。这些代谢产物最终通过尿液排出体外。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在体内分布与代谢</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儿茶酚胺代谢产物介绍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高香草酸（HVA）</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多巴胺的主要代谢产物，通过尿液检测可用于评估多巴胺水平。</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香草扁桃酸（VMA）</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去甲肾上腺素和肾上腺素的主要代谢产物，同样可用于尿液检测。</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3-甲氧基-4-羟基苯乙二醇（MHPG）</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去甲肾上腺素的另一种代谢产物，常用于研究去甲肾上腺素的代谢和释放。</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主要代谢产物种类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多巴胺在单胺氧化酶（MAO）的作用下，被氧化成3,4-二羟基苯乙酸（DOPAC），再进一步代谢为高香草酸（HVA）和香草醛等产物。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多巴胺代谢途径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去甲肾上腺素和肾上腺素在儿茶酚-O-甲基转移酶（COMT）的作用下，被甲基化生成3-甲氧基-4-羟基扁桃酸（VMA）和3-甲氧基-4-羟基苯乙二醇（MHPG）等产物。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去甲肾上腺素和肾上腺素代谢途径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代谢产物生成途径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儿茶酚胺代谢产物通过调节多巴胺、去甲肾上腺素和肾上腺素等神经递质的水平，参与调节神经系统的功能。</a:t>
            </a:r>
          </a:p>
        </p:txBody>
      </p:sp>
      <p:pic>
        <p:nvPicPr>
          <p:cNvPr id="6" name="Picture 6"/>
          <p:cNvPicPr>
            <a:picLocks noChangeAspect="1"/>
          </p:cNvPicPr>
          <p:nvPr/>
        </p:nvPicPr>
        <p:blipFill>
          <a:blip r:embed="rId2"/>
          <a:srcRect l="11768" r="1176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调节神经递质水平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去甲肾上腺素和肾上腺素的代谢产物对心血管系统具有调节作用，可影响心率、血压等生理指标。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影响心血管系统</a:t>
            </a:r>
          </a:p>
        </p:txBody>
      </p:sp>
      <p:pic>
        <p:nvPicPr>
          <p:cNvPr id="10" name="Picture 10"/>
          <p:cNvPicPr>
            <a:picLocks noChangeAspect="1"/>
          </p:cNvPicPr>
          <p:nvPr/>
        </p:nvPicPr>
        <p:blipFill>
          <a:blip r:embed="rId3"/>
          <a:srcRect l="14292" r="142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292" r="14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在应激状态下，儿茶酚胺及其代谢产物的生成和释放增加，参与机体的应激反应。</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参与应激反应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生理功能及作用机制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内分泌系统疾病</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嗜铬细胞瘤、副神经节瘤等内分泌系统肿瘤可导致儿茶酚胺水平异常升高，通过检测其代谢产物有助于疾病的早期发现和诊断。</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神经系统疾病</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通过检测尿液中的儿茶酚胺代谢产物水平，可辅助诊断帕金森病、多系统萎缩等神经系统疾病。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精神心理疾病</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精神分裂症、抑郁症等精神心理疾病患者尿液中的儿茶酚胺代谢产物水平可能发生变化，可为疾病的诊断和治疗提供参考依据。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000" r="12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000" r="140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在疾病诊断中应用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儿茶酚胺相关疾病与临床应用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高血压病患者儿茶酚胺水平监测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对于疑似儿茶酚胺增多引起的高血压病患者，可进行血、尿中儿茶酚胺水平检测以辅助诊断。</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儿茶酚胺与高血压发病机制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儿茶酚胺通过激活肾上腺素能受体，导致血管收缩、心率加快、心输出量增加，从而引发高血压。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儿茶酚胺在高血压治疗中的应用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部分降压药物通过抑制儿茶酚胺的合成或释放，降低血压水平。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高血压病与儿茶酚胺关系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嗜铬细胞瘤的临床表现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嗜铬细胞瘤是一种起源于肾上腺髓质、交感神经节或其他部位的肿瘤，可分泌大量儿茶酚胺，导致阵发性或持续性高血压、头痛、心悸、多汗等症状。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嗜铬细胞瘤的诊断方法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包括血、尿中儿茶酚胺及其代谢产物的测定，影像学检查（如超声、CT、MRI等）以及基因诊断等。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嗜铬细胞瘤的治疗策略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手术切除是首选治疗方法，术前需进行充分的准备，包括控制血压、补充血容量等；对于无法手术的患者，可采用药物治疗或放射性核素治疗。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嗜铬细胞瘤诊断与治疗策略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神经母细胞瘤与儿茶酚胺的关系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神经母细胞瘤是一种儿童常见的恶性肿瘤，可分泌儿茶酚胺或其前体物质，导致患者出现类似嗜铬细胞瘤的症状。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儿茶酚胺在神经母细胞瘤治疗中的应用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化疗药物可抑制儿茶酚胺的合成和释放，从而减轻患者的症状；同时，儿茶酚胺水平也可作为评估治疗效果和预后的指标之一。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神经母细胞瘤中儿茶酚胺作用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https://d.book118.com/616055142131010052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2024-09-18T23:56:59.370</cp:lastPrinted>
  <dcterms:created xsi:type="dcterms:W3CDTF">2024-09-18T15:56:59Z</dcterms:created>
  <dcterms:modified xsi:type="dcterms:W3CDTF">2024-09-18T15:57:01Z</dcterms:modified>
</cp:coreProperties>
</file>