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227DC26-3A39-46D4-92E8-1779E3D9232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AD6A5-9ABD-41E4-A83C-7AB698F9A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08F47-9449-4B3A-8992-54B2E08C0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355C3-04FF-49E8-9908-30DBB83AA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7CE2E-BB37-4643-B6F2-265083ED0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80F69-EF01-4299-B778-2F471E67B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CD6F3A-D20C-4461-9F0D-E5754D9B3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8CEF51-8EA3-4D93-8EF9-EEE6665D8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505A4-1AE6-4D61-A2D9-7F9F6C7DA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33902-B261-4711-A85A-145B9C67C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1B2C1-7305-4CBB-8924-A995A7DC0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B0CBF-4EB1-45FF-BB09-93392C450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B8468AD-0306-4772-81F7-BF6ADFCA874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C6295F0-4F15-44CA-9F6E-E691E03406F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4.png" /><Relationship Id="rId4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00015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下肢股骨骨折护理查房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康复训练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并发症处理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护理风险评估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骨折护理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骨折护理包括固定、疼痛控制、营养支持等方面，需要综合护理团队协作进行综合干预。患者应定期进行复查，遵循医嘱中的康复锻炼方案。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饮食营养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高蛋白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维生素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D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康复锻炼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主动运动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被动锻炼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并发症防治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肺炎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深静脉血栓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护理重点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骨折部位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保持干净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避免压迫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术后护理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术前准备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术前准备是术后护理工作中至关重要的一环。在手术前，需要对患者的营养状况进行全面评估，确保患者具备手术的身体条件。此外，还需要对患者的皮肤进行清洁消毒等工作，以减少手术感染的风险。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术后监测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术后的监测工作是非常重要的，需要密切观察患者的生命体征变化，伤口情况等。只有及时发现并处理术后并发症，才能确保患者的康复进程顺利进行。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21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并发症预防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2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48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51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52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53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54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深静脉血栓形成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术后患者需定期活动肢体，使用弹力袜等措施预防深静脉血栓形成。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保持手术部位清洁干燥，定期更换伤口敷料，预防感染的发生。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压疮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定期翻身，使用合适的床垫，减少患者长时间压迫同一部位，预防压疮的发生。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术后护理重点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护理是术后病人康复的重要保障，包括术后监测、护理措施的执行、并发症的预防等。护士需要密切观察患者的情况，及时处理出现的问题，确保患者安全度过手术后的恢复期。同时，护理人员还需要与其他医疗团队密切合作，共同为患者提供全面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9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康复训练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早期康复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早期康复在术后第一天开始，进行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passive exercise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，有利于恢复下肢股骨骨折的功能，同时减少并发症的发生。医护人员应指导患者正确进行康复训练，确保安全有效。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https://d.book118.com/616100015040010103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下肢股骨骨折护理查房</vt:lpstr>
      <vt:lpstr>目录</vt:lpstr>
      <vt:lpstr>第一章 简介</vt:lpstr>
      <vt:lpstr> </vt:lpstr>
      <vt:lpstr>护理重点</vt:lpstr>
      <vt:lpstr>第2章 术后护理</vt:lpstr>
      <vt:lpstr>术前准备</vt:lpstr>
      <vt:lpstr>术后监测</vt:lpstr>
      <vt:lpstr>并发症预防</vt:lpstr>
      <vt:lpstr> </vt:lpstr>
      <vt:lpstr>第3章 康复训练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2024-09-28T09:51:42.623</cp:lastPrinted>
  <dcterms:created xsi:type="dcterms:W3CDTF">2024-09-28T01:51:42Z</dcterms:created>
  <dcterms:modified xsi:type="dcterms:W3CDTF">2024-09-28T01:51:44Z</dcterms:modified>
</cp:coreProperties>
</file>