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5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746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6D9EA-ABDC-4C30-8529-EB53E23FC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09C16-3F3A-4CD2-9F7D-141B15C9B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C37F9-935B-4767-A2E8-19DFC4BF7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A5FA3-9CE7-4F4B-A73B-6F7510DA0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BFBA88-1CC4-440F-94ED-C47BF0C65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08C189-9470-4148-B473-1BB994A54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4470CE-C4E7-4C6C-81B8-F80C81334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AAFB2-2DD5-4BFC-BE6F-39CCF9F5F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E5055-C9DA-457D-802C-54D2E2677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32EA3-4C21-4FD6-B775-961E863AA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C52DF-DF39-4DAC-BCD3-0F176C9E4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747" r:id="rId2"/>
    <p:sldLayoutId id="2147484748" r:id="rId3"/>
    <p:sldLayoutId id="2147484749" r:id="rId4"/>
    <p:sldLayoutId id="2147484750" r:id="rId5"/>
    <p:sldLayoutId id="2147484751" r:id="rId6"/>
    <p:sldLayoutId id="2147484752" r:id="rId7"/>
    <p:sldLayoutId id="2147484753" r:id="rId8"/>
    <p:sldLayoutId id="2147484754" r:id="rId9"/>
    <p:sldLayoutId id="2147484755" r:id="rId10"/>
    <p:sldLayoutId id="214748475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8.xml" /><Relationship Id="rId3" Type="http://schemas.openxmlformats.org/officeDocument/2006/relationships/tags" Target="../tags/tag739.xml" /><Relationship Id="rId4" Type="http://schemas.openxmlformats.org/officeDocument/2006/relationships/tags" Target="../tags/tag740.xml" /><Relationship Id="rId5" Type="http://schemas.openxmlformats.org/officeDocument/2006/relationships/tags" Target="../tags/tag741.xml" /><Relationship Id="rId6" Type="http://schemas.openxmlformats.org/officeDocument/2006/relationships/tags" Target="../tags/tag742.xml" /><Relationship Id="rId7" Type="http://schemas.openxmlformats.org/officeDocument/2006/relationships/tags" Target="../tags/tag743.xml" /><Relationship Id="rId8" Type="http://schemas.openxmlformats.org/officeDocument/2006/relationships/tags" Target="../tags/tag744.xml" /><Relationship Id="rId9" Type="http://schemas.openxmlformats.org/officeDocument/2006/relationships/tags" Target="../tags/tag7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0121314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鲁迅群文阅读教学设计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鲁迅群文阅读的教学目标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鲁迅群文阅读的教学内容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鲁迅群文阅读的教学方法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鲁迅群文阅读的教学评价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鲁迅群文阅读的教学反思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鲁迅群文阅读的教学目标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提高学生阅读鲁迅作品的兴趣</a:t>
            </a:r>
            <a:endParaRPr lang="zh-CN" altLang="en-US"/>
          </a:p>
        </p:txBody>
      </p:sp>
      <p:sp>
        <p:nvSpPr>
          <p:cNvPr id="105147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激发学生对鲁迅及其作品的热爱，培养阅读兴趣和习惯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7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引导学生深入理解鲁迅作品的内涵和价值，提高阅读能力和鉴赏水平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7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通过群文阅读的方式，让学生全面了解鲁迅的创作风格和思想体系，增强对鲁迅作品的认知和理解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7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培养学生的文学素养和人文精神，提升学生的综合素质和社会责任感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6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培养学生的文学鉴赏能力和批判性思维</a:t>
            </a:r>
            <a:endParaRPr lang="zh-CN" altLang="en-US"/>
          </a:p>
        </p:txBody>
      </p:sp>
      <p:sp>
        <p:nvSpPr>
          <p:cNvPr id="105176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76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77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77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77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教学内容：选取具有代表性的鲁迅作品，进行多角度、多层次的比较阅读。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7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教学目标：通过群文阅读，提高学生的文学鉴赏能力和审美水平。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7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教学方法：采用小组合作、探究式学习等方式，引导学生自主发现、思考和评价文学作品。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8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教学评价：通过课堂讨论、作业、考试等多种方式，全面评价学生的学习成果和文学鉴赏能力。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https://d.book118.com/616101213140010053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鲁迅群文阅读教学设计</vt:lpstr>
      <vt:lpstr>目录</vt:lpstr>
      <vt:lpstr>单击添加章节标题</vt:lpstr>
      <vt:lpstr>鲁迅群文阅读的教学目标</vt:lpstr>
      <vt:lpstr>提高学生阅读鲁迅作品的兴趣</vt:lpstr>
      <vt:lpstr>培养学生的文学鉴赏能力和批判性思维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2024-09-20T09:26:46.022</cp:lastPrinted>
  <dcterms:created xsi:type="dcterms:W3CDTF">2024-09-20T01:26:46Z</dcterms:created>
  <dcterms:modified xsi:type="dcterms:W3CDTF">2024-09-20T01:26:48Z</dcterms:modified>
</cp:coreProperties>
</file>