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A8B9-7B8C-459C-9ABF-F7C20295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713B0-2009-4EC9-9524-3890686DB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492C9-8953-4E93-BA29-23E83BAE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0091A-C706-4503-8C8B-EB5AF9EF6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09DDC-2C28-4852-95F7-72996EE2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1B57F-3D72-4401-9DE4-E8ED4477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8D883-4034-4584-9E70-A30F5F23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3F89D-A234-489D-8AFE-D1F459B3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9388F-2732-4665-9CF8-797F4BCDB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C0847-AC6B-41E7-A6D7-F61E38B4E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C7302-CB14-49DD-BA88-9DE92E94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01214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商业照明知识讲议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商业照明的光源与灯具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商业照明的维护与管理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照明是利用各种光源照亮工作和生活场所或物体，以满足人们对视觉、照明和美学等方面的需求。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照明方式包括直接照明、间接照明、漫射照明和局部照明等，不同的照明方式适用于不同的场合和需求。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66" b="24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照明种类包括自然照明和人工照明，人工照明又分为白炽灯、荧光灯、LED等不同类型，每种类型都有其特点和适用范围。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照明种类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间接照明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间接照明是指光线照射到工作面上的反射光，这种照明方式光线柔和，视觉舒适，适用于需要长时间停留的场所。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白炽灯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白炽灯是一种传统的照明光源，具有暖色调和柔和的光线，适用于营造温馨、舒适的氛围。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LED灯是一种新型的照明光源，具有高效能、长寿命、色彩丰富等特点，适用于各种场合的装饰和照明。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直接照明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直接照明是指光线直接照射到工作面上的照明方式，具有较高的照明效率和亮度，但可能产生眩光。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局部照明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局部照明是指针对特定区域或物体的照明方式，能够突出主题，增强视觉效果，但也可能造成视觉疲劳。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荧光灯是一种节能型照明光源，具有亮度高、节能环保等特点，适用于办公室、商场等场所。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照明的方式和种类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照度是表示光照强度的物理量，照度的大小直接影响视觉效果和舒适度。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色温是表示光线颜色的物理量，不同的色温会给人带来不同的心理感受和情绪影响。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显色指数是表示光线对物体真实颜色呈现能力的物理量，显色指数越高，物体的颜色表现越真实。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显色指数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眩光是指光线过亮或分布不均匀，导致人眼不适甚至短暂失明的现象，眩光会影响视觉效果和舒适度。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照明质量与视觉效果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通过合理的照明设计，营造出舒适、温馨或热烈的商业氛围，吸引顾客的注意力。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引导顾客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利用灯光突出展示商品的特点和优势，提升商品的吸引力和价值感。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通过照明引导顾客的视线和行动路径，提高顾客的购物体验和消费意愿。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商业照明的作用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商业照明的布局与设计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根据商业场所的布局和功能需求，合理规划照明设备的分布和数量，确保照明效果的均匀性和舒适度。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结合商业场所的风格和特点，选用适合的照明方式和灯具，以实现照明与商业场所的完美融合。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利用智能照明控制系统，实现照明的自动化控制和个性化调节，提高商业场所的管理效率和顾客满意度。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采用高效节能的照明设备和控制系统，降低商业场所的能耗和运营成本。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选用环保材料制造的照明产品和配件，减少对环境的污染和资源浪费。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建立能耗监测系统，实时监测商业场所的能耗情况，为节能管理和优化提供数据支持。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商业照明的节能与环保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商业照明的光源与灯具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https://d.book118.com/616101214212010044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2024-09-13T07:27:03.369</cp:lastPrinted>
  <dcterms:created xsi:type="dcterms:W3CDTF">2024-09-12T23:27:03Z</dcterms:created>
  <dcterms:modified xsi:type="dcterms:W3CDTF">2024-09-12T23:27:05Z</dcterms:modified>
</cp:coreProperties>
</file>