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F99CCB-FD00-47F5-89B1-1219E0822A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13F70C-D1D3-4505-B644-A23322F227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3E1FDE-F2AB-4534-AA20-DC5C2B5E70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83AA90-ACA6-4F71-AD27-D9CA80EFCC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C861BE3-D8BD-4E65-9E0B-B83FE839AA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3245A3F-AA07-44CA-9B29-DD3C0B364D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372D727-93BB-4AD6-91FE-A4B30873FD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DCBE50-E8A9-4FD3-8FE7-2B3283585B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A2F993-586C-4661-AA24-5C0A9A0226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CFAF55-0F3E-4955-999F-7AD3EDC22A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15EDA4-F831-4D04-AC5E-C8A8729FCD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6101242042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膜剂与涂膜剂综述课件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膜剂与涂膜剂概述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膜剂的制备与性能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涂膜剂的制备与性能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膜剂与涂膜剂的比较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膜剂与涂膜剂的发展趋势与挑战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实际应用案例分析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膜剂与涂膜剂概述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膜剂是指药物溶解或分散在成膜材料中，涂膜剂是指药物溶解或分散在涂膜材料中，涂布在药材或药材的切片上的制剂。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膜剂按形态可分为单层膜、多层膜、夹心膜等；涂膜剂按给药方式可分为口服、口含、眼用、局部用等。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膜剂与涂膜剂的历史可以追溯到古代，如中药的膏药等。随着科技的发展，现代的膜剂与涂膜剂在材料、制备工艺等方面有了很大的进步。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历史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现代的膜剂与涂膜剂在药物传递、缓控释、靶向给药等方面具有很大的优势，是现代药物制剂的重要发展方向之一。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膜剂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主要用于口服、口腔、鼻腔、皮肤等给药途径，如治疗胃溃疡的胃膜、止泻的肛膜等。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涂膜剂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主要用于眼用、口腔、鼻腔、皮肤等给药途径，如眼用涂膜剂可以保护和滋润眼球，缓解眼部不适；皮肤用涂膜剂可以治疗皮肤病等。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应用领域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膜剂的制备与性能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将高分子溶液挥发后形成固态薄膜。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干法成膜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将高分子溶液涂布在基材上，通过干燥形成薄膜。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湿法成膜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利用热塑性高分子材料的可塑性，通过加热塑形制备薄膜。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热塑性成膜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将高分子材料在加热状态下通过压延机压制成薄膜。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压延成膜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制备方法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如淀粉、纤维素等，具有生物相容性和可降解性。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天然高分子材料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338" r="2133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合成高分子材料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24" r="14624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复合膜材料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7750" r="7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如聚乙烯、聚丙烯、聚酯等，具有优良的机械性能和化学稳定性。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由多种材料组成，通过复合技术制备，具有多种材料的优点。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材料选择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性能特点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98507" y="1008278"/>
            <a:ext cx="3394996" cy="490334"/>
            <a:chOff x="4398507" y="1008278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4398507" y="100827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阻隔性能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良好的气体阻隔性和水蒸气阻隔性。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70038" y="1975579"/>
            <a:ext cx="3394996" cy="490334"/>
            <a:chOff x="1070038" y="1975579"/>
            <a:chExt cx="339499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1070038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化学稳定性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耐酸碱、耐氧化、耐腐蚀等。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771" y="4161775"/>
            <a:ext cx="3394996" cy="490334"/>
            <a:chOff x="303771" y="4161775"/>
            <a:chExt cx="339499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303771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机械性能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良好的抗拉强度、延伸率、耐磨损等。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733442" y="1975579"/>
            <a:ext cx="3394996" cy="490334"/>
            <a:chOff x="7733442" y="1975579"/>
            <a:chExt cx="3394996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733442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透明度和光泽度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56" name="TextBox 56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对透明度和光泽度的要求取决于应用领域。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451818" y="4161775"/>
            <a:ext cx="3394996" cy="490334"/>
            <a:chOff x="8451818" y="4161775"/>
            <a:chExt cx="3394996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8451818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生物相容性和生物活性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60" name="TextBox 6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对于医疗和生物领域的应用尤为重要。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https://d.book118.com/616101242042010033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2024-09-01T18:30:56.085</cp:lastPrinted>
  <dcterms:created xsi:type="dcterms:W3CDTF">2024-09-01T10:30:56Z</dcterms:created>
  <dcterms:modified xsi:type="dcterms:W3CDTF">2024-09-01T10:30:58Z</dcterms:modified>
</cp:coreProperties>
</file>