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89F6C-497B-417B-83F5-DDF0B1303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D70BD-05DD-4646-BA28-4B1E083E1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A76DE-CB04-448E-91FC-EA41DFDA6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55C08-9E01-42A4-A820-E1D229736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5CC587-6F97-47DB-A655-81A537AB5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6F2299-4742-4CC2-9FED-C988DDE63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9DDA27-41BF-4675-8957-85F121048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85449-3B76-4B1A-90A0-7E3F5FA84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4CC33-AF2D-456B-9337-57468509D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B0077-01C6-4879-ADF7-E8585D533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EA500-6B97-4F83-9A91-1E6300849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0215413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大学生体育健康总结报告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大学生体育健康现状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大学生体育健康影响因素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提升大学生体育健康的策略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随着生活节奏的加快，大学生的体育活动量逐渐减少，导致身体素质下降，影响其身心健康。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针对大学生体育健康问题，国内外学者进行了大量研究，但研究结果存在差异，需要进一步探讨。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大学生作为国家未来的栋梁，其身心健康状况对个人和社会都具有重要意义。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4" r="13794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通过对大学生体育健康状况的调查，了解其身体和心理状况。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分析影响大学生体育健康的相关因素，为制定针对性的干预措施提供依据。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提高大学生的体育健康意识，促进其积极参与体育锻炼，改善身心健康状况。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大学生体育健康现状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大学生参与体育活动的比例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根据调查显示，约70%的大学生表示每周会参与至少一次体育活动，其中男生参与比例略高于女生。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大学生参与体育活动的时长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平均每次体育活动时长约为1小时，但存在较大差异，部分学生参与时间较长，而部分学生则较短。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大学生体育参与情况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慢跑、快走、游泳等有氧运动是大学生最喜欢的体育活动类型之一，有助于提高心肺功能和耐力。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举重、俯卧撑、仰卧起坐等力量训练也是大学生喜欢的体育活动类型之一，有助于增强肌肉力量和骨骼密度。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篮球、足球、羽毛球等球类运动在大学生中非常受欢迎，这些运动有助于提高协调性和反应能力。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球类运动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大学生体育活动类型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大部分大学生都认识到体育活动对身体健康的重要性，认为参与体育活动可以增强体质、提高免疫力、缓解压力等。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大学生对体育健康的认知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大部分大学生对参与体育活动持积极态度，认为体育活动可以带来快乐和放松，同时也有助于培养团队合作精神和竞争意识。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大学生对体育活动的态度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大学生体育健康意识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大学生体育健康影响因素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饮食健康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大学生的饮食习惯对体育健康有重要影响，应保持均衡饮食，摄入足够的蛋白质、碳水化合物和脂肪，同时注意补充维生素和矿物质。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睡眠充足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保证充足的睡眠是维持身体健康的重要因素，有助于恢复体力、增强免疫力和提高运动表现。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规律锻炼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定期参加体育锻炼有助于增强身体素质、提高心肺功能和促进新陈代谢，对身体健康和体育表现有积极影响。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https://d.book118.com/616102154134010100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2024-09-24T17:16:41.500</cp:lastPrinted>
  <dcterms:created xsi:type="dcterms:W3CDTF">2024-09-24T09:16:41Z</dcterms:created>
  <dcterms:modified xsi:type="dcterms:W3CDTF">2024-09-24T09:16:43Z</dcterms:modified>
</cp:coreProperties>
</file>