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56E2A-4988-4DC5-88E6-CD12F909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40602-1567-4B5C-B419-08F93DFB4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27D84-AE94-4ED6-BE4A-DDD070C2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B755A-AD00-457E-A585-ABFD8C79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3FE90-0F90-4F02-9372-5BF0EEC2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9116D-D15B-40FC-8402-91A98F4E7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6F544-5482-485B-B27A-550403EBD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72381-473D-4852-AA3A-63516D1B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E5038-C75A-424E-97FB-B32BE78A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9652D-B99D-45A5-B12E-B72B4CDF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73721-11DC-4BCF-822B-7DBDA25A7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041131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提高员工的专业技能和知识水平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培养员工的团队协作和沟通能力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增强员工对公司文化的认同感和归属感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针对不同岗位和职责，提供相应的专业技能和知识培训，包括产品知识、销售技巧、客户服务等。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沟通与团队协作培训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通过一系列的沟通与团队协作训练，提高员工在团队中的协作能力和沟通技巧。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公司文化培训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向员工介绍公司的历史、愿景、使命和价值观，增强员工对公司的认同感和归属感。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组织员工参加公司内部的培训课程、研讨会和讲座等。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利用在线学习平台，让员工自主选择课程进行学习，并完成相应的作业和测试。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通过实际操作和案例分析，让员工在实际工作中运用所学知识和技能，提高工作效率和质量。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对参训人员进行需求调研，明确培训目标、内容及方式。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根据需求分析结果，制定详细的培训计划，包括培训时间、地点、讲师安排等。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准备培训所需教材、设备、场地等资源，确保培训顺利进行。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讲师对培训内容进行深入浅出的讲解，采用案例分析、互动讨论等方式提高学员参与度。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培训内容讲解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提供实践操作机会，让学员亲自动手操作，加深对培训内容的理解和掌握。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对培训过程进行跟踪，及时了解学员学习情况，调整培训进度和方法。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培训跟踪与反馈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收集学员对培训的反馈意见，包括对讲师、课程内容、培训方式等方面的评价。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通过考试、问卷调查等方式对学员进行考核，了解学员对培训内容的掌握程度。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综合分析考核结果和学员反馈，对本次培训的效果进行评估，总结经验教训。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https://d.book118.com/616104113112010031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2024-08-29T22:49:31.382</cp:lastPrinted>
  <dcterms:created xsi:type="dcterms:W3CDTF">2024-08-29T14:49:31Z</dcterms:created>
  <dcterms:modified xsi:type="dcterms:W3CDTF">2024-08-29T14:49:33Z</dcterms:modified>
</cp:coreProperties>
</file>