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E3622A-934B-472B-A6C6-BD89033D7A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39CCB-4B58-4321-885E-D5F2907A5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17D873-F07E-4E73-952D-5F2DFD21D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1BFAB5-5EFE-4C9E-8410-8DA0397056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3C8FDF-9601-4B05-85FB-398358274F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82BB40-324C-47CA-8C6E-E792BF6A69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26B058-7FDE-403E-A8C4-4D7BD124E3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DEFBC-E49D-4573-86C5-A110F9AA84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F1D39-0DCC-466E-A76A-7762EF6DC4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E4D53-8522-42FA-96B1-2F1A12A81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25826-9D50-4F56-995B-E272E6E7B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04120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数据安全与智慧园区的融合大数据管理平台的应用与展望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智慧园区概述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数据安全挑战与解决方案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大数据管理平台在智慧园区中的应用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智慧园区数据安全策略与实践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数字化时代数据安全的重要性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随着数字化进程的加速，数据已经成为企业和组织的核心资产，数据安全问题日益突出，对数据安全的需求也日益增长。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智慧园区的发展及其对数据的需求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智慧园区作为城市发展的重要组成部分，通过大数据、物联网、云计算等技术的运用，实现了园区智能化管理和服务，但同时也面临着数据整合、数据安全和隐私保护等挑战。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大数据管理平台在智慧园区中的应用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大数据管理平台通过数据采集、整合、分析和可视化等手段，为智慧园区提供了全面的数据支撑和决策支持，有助于提升园区的运营效率和管理水平。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本报告旨在探讨数据安全与智慧园区的融合大数据管理平台的应用与展望，分析其在智慧园区建设中的作用和意义，以及面临的挑战和机遇。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本报告将围绕数据安全与智慧园区的融合大数据管理平台展开讨论，包括其定义、架构、功能、应用案例以及未来发展趋势等方面。同时，还将涉及相关的技术、政策、法规和标准等方面的内容。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智慧园区概述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724" r="16724"/>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4390" r="2439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75" r="1667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智慧园区是指通过云计算、物联网、大数据、空间物理等新一代信息通信技术，实现区域内及时、互动、整合的信息感知、传递和处理，具备产业集聚能力、企业经济竞争能力、可持续发展优势的先进园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231" r="1223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集成化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绿色化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智慧园区定义及特点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通过信息技术实现园区内各项业务的数字化、网络化。</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实现园区内各系统、各应用之间的集成与协同。</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运用人工智能技术提高园区管理、运营的智能化水平。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注重环保、节能，推动绿色产业发展。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15" r="1501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发展现状</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基础设施建设不断完善，包括通信网络、物联网设施等。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信息化应用逐步普及，如智能安防、智能交通等。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智慧园区发展现状与趋势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产业集聚效应显现，吸引众多高新技术企业入驻。</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2169" r="2169"/>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智慧园区发展现状与趋势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38" r="2343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绿色化发展成为重要方向，推动园区可持续发展。</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发展趋势</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数字化与智能化深度融合，实现更高效、智能的管理与运营。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智慧园区发展现状与趋势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智慧园区发展现状与趋势</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跨界融合与创新成为新动力，如“互联网+”、“大数据+”等模式的应用。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强化安全与风险管理，保障园区安全稳定运行。</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数据安全挑战与解决方案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随着园区数字化程度的提升，数据泄露风险日益加大，包括员工操作失误、外部攻击等。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数据泄露风险</a:t>
            </a:r>
          </a:p>
        </p:txBody>
      </p:sp>
      <p:pic>
        <p:nvPicPr>
          <p:cNvPr id="5" name="Picture 5"/>
          <p:cNvPicPr>
            <a:picLocks noChangeAspect="1"/>
          </p:cNvPicPr>
          <p:nvPr/>
        </p:nvPicPr>
        <p:blipFill>
          <a:blip r:embed="rId2"/>
          <a:srcRect l="16699" r="16699"/>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园区运营涉及大量用户数据，需确保合规性，避免违反相关法律法规。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数据合规性挑战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园区内多系统并存，数据格式多样，统一管理难度大。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数据安全管理难度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数据安全现状分析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https://d.book118.com/616104120123010043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2024-09-11T11:52:21.934</cp:lastPrinted>
  <dcterms:created xsi:type="dcterms:W3CDTF">2024-09-11T03:52:21Z</dcterms:created>
  <dcterms:modified xsi:type="dcterms:W3CDTF">2024-09-11T03:52:24Z</dcterms:modified>
</cp:coreProperties>
</file>