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D4E41F-6AA6-4F04-93E7-740E9F76A6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E0D167-1DFC-4931-916A-D1DA0F56D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45FB39-36EC-4DE5-B056-D1348FEB0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B2E5E2-23D5-4888-AF10-52DCAD73D9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F47727-0DBE-480D-8DB9-9F1FEC40CA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FFBABA-EB68-4F4F-A816-2901428795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8C009F-8602-40F0-9171-1B1041C653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3C9BC6-DDD4-44C4-987B-C0A1E79A6D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87A250-F81E-4689-BCEC-4EB28BD804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27589A-3F0D-416C-BC3A-C31641794A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B8FEBE-DA8E-49D0-9C7A-4096A46B8B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104125140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关于传染病的预防</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传染病的基本知识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预防传染病的方法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常见传染病的预防</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公共卫生措施在预防传染病中的作用</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个人防护措施在预防传染病中的作用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传染病的基本知识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传染病是由病原体（如细菌、病毒、寄生虫等）引起的，能在人与人、动物与动物或人与动物之间相互传播的疾病。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根据病原体的不同，传染病可分为细菌性传染病、病毒性传染病、寄生虫病等。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传染病的传播速度快，范围广，可引起大规模的流行和爆发。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常见的传播途径包括空气传播、接触传播、食物传播、血液传播等。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传播途径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传染病的特点与传播途径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传染病对人类健康和社会经济产生重大影响，可导致死亡、残疾和生产力的下降。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传染病的爆发和流行可对国家和社会造成巨大的经济损失和资源消耗。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传染病的影响与危害</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危害</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影响</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预防传染病的方法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隔离患者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将患有传染病的患者隔离，以减少与其他人的接触，降低传播风险。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追踪接触者</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对与患者有过接触的人进行追踪，并采取预防措施，防止疾病扩散。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控制传染源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经常用肥皂和流动水洗手，或使用含有至少60%酒精的手部消毒液。</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勤洗手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戴口罩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保持社交距离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在公共场合和与他人近距离接触时，应佩戴口罩以阻挡飞沫传播。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尽量与他人保持至少1米的安全距离，以降低空气传播的风险。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切断传播途径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提高免疫力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保持充足的睡眠、均衡的饮食和适当的运动，以增强身体免疫力。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接种疫苗</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接种针对特定传染病的疫苗，以降低感染风险。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保护易感人群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针对不同传染病，有不同的疫苗可供选择。</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疫苗种类</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根据年龄、地区和疾病流行情况，制定合理的疫苗接种计划。</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接种计划</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了解疫苗接种的禁忌症和注意事项，确保安全接种。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接种注意事项</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疫苗接种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常见传染病的预防</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https://d.book118.com/616104125140010034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2024-09-03T22:17:07.593</cp:lastPrinted>
  <dcterms:created xsi:type="dcterms:W3CDTF">2024-09-03T14:17:07Z</dcterms:created>
  <dcterms:modified xsi:type="dcterms:W3CDTF">2024-09-03T14:17:09Z</dcterms:modified>
</cp:coreProperties>
</file>