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84.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7</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11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tags" Target="../tags/tag15.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8.xml" /><Relationship Id="rId11" Type="http://schemas.openxmlformats.org/officeDocument/2006/relationships/tags" Target="../tags/tag29.xml" /><Relationship Id="rId12" Type="http://schemas.openxmlformats.org/officeDocument/2006/relationships/tags" Target="../tags/tag30.xml" /><Relationship Id="rId13"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tags" Target="../tags/tag23.xml" /><Relationship Id="rId4" Type="http://schemas.openxmlformats.org/officeDocument/2006/relationships/image" Target="../media/image2.png" /><Relationship Id="rId5" Type="http://schemas.openxmlformats.org/officeDocument/2006/relationships/image" Target="../media/image3.svg"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tags" Target="../tags/tag26.xml" /><Relationship Id="rId9" Type="http://schemas.openxmlformats.org/officeDocument/2006/relationships/tags" Target="../tags/tag27.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tags" Target="../tags/tag35.xml" /><Relationship Id="rId7" Type="http://schemas.openxmlformats.org/officeDocument/2006/relationships/tags" Target="../tags/tag36.xml" /><Relationship Id="rId8" Type="http://schemas.openxmlformats.org/officeDocument/2006/relationships/tags" Target="../tags/tag37.xml" /><Relationship Id="rId9" Type="http://schemas.openxmlformats.org/officeDocument/2006/relationships/tags" Target="../tags/tag3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7.xml" /><Relationship Id="rId11" Type="http://schemas.openxmlformats.org/officeDocument/2006/relationships/tags" Target="../tags/tag48.xml" /><Relationship Id="rId12" Type="http://schemas.openxmlformats.org/officeDocument/2006/relationships/slideMaster" Target="../slideMasters/slideMaster2.xml" /><Relationship Id="rId2" Type="http://schemas.openxmlformats.org/officeDocument/2006/relationships/tags" Target="../tags/tag39.xml"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tags" Target="../tags/tag42.xml" /><Relationship Id="rId6" Type="http://schemas.openxmlformats.org/officeDocument/2006/relationships/tags" Target="../tags/tag43.xml" /><Relationship Id="rId7" Type="http://schemas.openxmlformats.org/officeDocument/2006/relationships/tags" Target="../tags/tag44.xml" /><Relationship Id="rId8" Type="http://schemas.openxmlformats.org/officeDocument/2006/relationships/tags" Target="../tags/tag45.xml" /><Relationship Id="rId9" Type="http://schemas.openxmlformats.org/officeDocument/2006/relationships/tags" Target="../tags/tag46.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tags" Target="../tags/tag53.xml" /><Relationship Id="rId7" Type="http://schemas.openxmlformats.org/officeDocument/2006/relationships/tags" Target="../tags/tag54.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tags" Target="../tags/tag69.xml" /><Relationship Id="rId8" Type="http://schemas.openxmlformats.org/officeDocument/2006/relationships/tags" Target="../tags/tag70.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tags" Target="../tags/tag77.xml" /><Relationship Id="rId9" Type="http://schemas.openxmlformats.org/officeDocument/2006/relationships/tags" Target="../tags/tag7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ECCA8D-FB30-4A0F-A7AB-3D297F1415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90D6E3-57FB-4B35-8D8E-6ACD2EFAA1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0402B5-A8C2-4CEF-A144-945D7CB044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E86758-5E6F-4D6F-9602-C6C2279905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513316-8D24-4164-B698-ED8CD74764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60E568-247F-41CD-8D0A-8C0E3B4632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FB2693-90E5-4E2D-BCE0-CBAEEE5C26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8C540A-F7F3-4F4D-A667-90B33D2C7B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E90FE0-95A2-474F-B5B7-6DAFC06DB2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4E7119-C2C2-492A-87DD-5FFDE90A32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F08363-4480-4356-90E1-3A17A65514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pic>
        <p:nvPicPr>
          <p:cNvPr id="24" name="VCG41N1410470348" descr="雪地上&#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725" r="8387"/>
          <a:stretch>
            <a:fillRect/>
          </a:stretch>
        </p:blipFill>
        <p:spPr>
          <a:xfrm>
            <a:off x="0" y="0"/>
            <a:ext cx="12192000" cy="6858000"/>
          </a:xfrm>
          <a:prstGeom prst="rect">
            <a:avLst/>
          </a:prstGeom>
        </p:spPr>
      </p:pic>
      <p:cxnSp>
        <p:nvCxnSpPr>
          <p:cNvPr id="12" name="直接连接符 11"/>
          <p:cNvCxnSpPr/>
          <p:nvPr>
            <p:custDataLst>
              <p:tags r:id="rId3"/>
            </p:custDataLst>
          </p:nvPr>
        </p:nvCxnSpPr>
        <p:spPr>
          <a:xfrm flipH="1">
            <a:off x="1850886" y="1131036"/>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sp>
        <p:nvSpPr>
          <p:cNvPr id="9" name="署名"/>
          <p:cNvSpPr txBox="1">
            <a:spLocks noGrp="1"/>
          </p:cNvSpPr>
          <p:nvPr>
            <p:ph type="body" idx="3" hasCustomPrompt="1"/>
            <p:custDataLst>
              <p:tags r:id="rId4"/>
            </p:custDataLst>
          </p:nvPr>
        </p:nvSpPr>
        <p:spPr>
          <a:xfrm>
            <a:off x="904875" y="3999865"/>
            <a:ext cx="2019300" cy="483870"/>
          </a:xfrm>
          <a:prstGeom prst="roundRect">
            <a:avLst>
              <a:gd name="adj" fmla="val 50000"/>
            </a:avLst>
          </a:prstGeom>
          <a:solidFill>
            <a:schemeClr val="accent1"/>
          </a:solidFill>
          <a:effectLst/>
        </p:spPr>
        <p:txBody>
          <a:bodyPr vert="horz" wrap="square" lIns="0" tIns="0" rIns="0" bIns="0" rtlCol="0" anchor="ctr" anchorCtr="0">
            <a:normAutofit/>
          </a:bodyPr>
          <a:lstStyle>
            <a:lvl1pPr marL="0" marR="0" lvl="0" algn="ctr" defTabSz="914400" rtl="0" eaLnBrk="1" fontAlgn="auto" latinLnBrk="0" hangingPunct="1">
              <a:lnSpc>
                <a:spcPct val="100000"/>
              </a:lnSpc>
              <a:buClrTx/>
              <a:buSzTx/>
              <a:buFontTx/>
              <a:buNone/>
              <a:defRPr kumimoji="0" lang="zh-CN" altLang="en-US" sz="1400" b="1" i="0" u="none" strike="noStrike" kern="1200" cap="none" spc="0" normalizeH="0" baseline="0" noProof="1">
                <a:solidFill>
                  <a:schemeClr val="lt1">
                    <a:lumMod val="100000"/>
                  </a:schemeClr>
                </a:solidFill>
                <a:latin typeface="+mj-ea"/>
                <a:ea typeface="+mj-ea"/>
                <a:cs typeface="MiSans Heavy" panose="00000a00000000000000" charset="-122"/>
                <a:sym typeface="+mn-ea"/>
              </a:defRPr>
            </a:lvl1pPr>
          </a:lstStyle>
          <a:p>
            <a:pPr lvl="0" algn="ctr">
              <a:buClrTx/>
              <a:buSzTx/>
              <a:buFontTx/>
            </a:pPr>
            <a:r>
              <a:rPr>
                <a:sym typeface="+mn-ea"/>
              </a:rPr>
              <a:t>单击此处编辑文本</a:t>
            </a:r>
            <a:endParaRPr>
              <a:sym typeface="+mn-ea"/>
            </a:endParaRPr>
          </a:p>
        </p:txBody>
      </p:sp>
      <p:sp>
        <p:nvSpPr>
          <p:cNvPr id="8" name="标题"/>
          <p:cNvSpPr txBox="1">
            <a:spLocks noGrp="1"/>
          </p:cNvSpPr>
          <p:nvPr>
            <p:ph type="title" idx="2" hasCustomPrompt="1"/>
            <p:custDataLst>
              <p:tags r:id="rId5"/>
            </p:custDataLst>
          </p:nvPr>
        </p:nvSpPr>
        <p:spPr>
          <a:xfrm>
            <a:off x="904875" y="2458720"/>
            <a:ext cx="7571105" cy="1189990"/>
          </a:xfrm>
          <a:prstGeom prst="rect">
            <a:avLst/>
          </a:prstGeom>
          <a:noFill/>
        </p:spPr>
        <p:txBody>
          <a:bodyPr vert="horz" wrap="square" lIns="0" tIns="0" rIns="0" bIns="0" rtlCol="0" anchor="t"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sym typeface="+mn-ea"/>
              </a:defRPr>
            </a:lvl1pPr>
          </a:lstStyle>
          <a:p>
            <a:pPr lvl="0" algn="l">
              <a:buClrTx/>
              <a:buSzTx/>
              <a:buFontTx/>
            </a:pPr>
            <a:r>
              <a:rPr>
                <a:sym typeface="+mn-ea"/>
              </a:rPr>
              <a:t>单击此处编辑标题</a:t>
            </a:r>
            <a:endParaRPr>
              <a:sym typeface="+mn-ea"/>
            </a:endParaRPr>
          </a:p>
        </p:txBody>
      </p:sp>
      <p:sp>
        <p:nvSpPr>
          <p:cNvPr id="7" name="正文"/>
          <p:cNvSpPr txBox="1">
            <a:spLocks noGrp="1"/>
          </p:cNvSpPr>
          <p:nvPr>
            <p:ph type="body" idx="1" hasCustomPrompt="1"/>
            <p:custDataLst>
              <p:tags r:id="rId6"/>
            </p:custDataLst>
          </p:nvPr>
        </p:nvSpPr>
        <p:spPr>
          <a:xfrm>
            <a:off x="904875" y="1689735"/>
            <a:ext cx="7571105" cy="638175"/>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en-US" altLang="zh-CN" sz="2400" b="1" i="0" u="none" strike="noStrike" kern="1200" cap="none" spc="0" normalizeH="0" baseline="0" noProof="1">
                <a:solidFill>
                  <a:schemeClr val="accent1"/>
                </a:solidFill>
                <a:latin typeface="+mj-ea"/>
                <a:ea typeface="+mj-ea"/>
                <a:cs typeface="MiSans Heavy" panose="00000a00000000000000" charset="-122"/>
                <a:sym typeface="+mn-ea"/>
              </a:defRPr>
            </a:lvl1pPr>
          </a:lstStyle>
          <a:p>
            <a:pPr lvl="0" algn="l">
              <a:buClrTx/>
              <a:buSzTx/>
              <a:buFontTx/>
            </a:pPr>
            <a:r>
              <a:rPr err="1">
                <a:sym typeface="+mn-ea"/>
              </a:rPr>
              <a:t>单击此处编辑母版副标题样式</a:t>
            </a:r>
            <a:endParaRPr>
              <a:sym typeface="+mn-ea"/>
            </a:endParaRPr>
          </a:p>
        </p:txBody>
      </p:sp>
      <p:sp>
        <p:nvSpPr>
          <p:cNvPr id="4" name="日期占位符 3"/>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pic>
        <p:nvPicPr>
          <p:cNvPr id="10" name="PA-图片 4"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9" name="PA-正文"/>
          <p:cNvSpPr txBox="1">
            <a:spLocks noGrp="1"/>
          </p:cNvSpPr>
          <p:nvPr>
            <p:ph idx="3"/>
            <p:custDataLst>
              <p:tags r:id="rId3"/>
            </p:custDataLst>
          </p:nvPr>
        </p:nvSpPr>
        <p:spPr>
          <a:xfrm>
            <a:off x="608330" y="1221740"/>
            <a:ext cx="10968990" cy="502793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Heavy" panose="00000a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8" name="PA-标题"/>
          <p:cNvSpPr txBox="1">
            <a:spLocks noGrp="1"/>
          </p:cNvSpPr>
          <p:nvPr>
            <p:ph type="title" idx="2"/>
            <p:custDataLst>
              <p:tags r:id="rId4"/>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accent1"/>
                </a:solidFill>
                <a:latin typeface="+mj-lt"/>
                <a:ea typeface="+mj-ea"/>
                <a:cs typeface="MiSans Heavy" panose="00000a00000000000000" charset="-122"/>
                <a:sym typeface="+mn-ea"/>
              </a:defRPr>
            </a:lvl1pPr>
          </a:lstStyle>
          <a:p>
            <a:pPr lvl="0" algn="l">
              <a:buClrTx/>
              <a:buSzTx/>
              <a:buFontTx/>
            </a:pPr>
            <a:r>
              <a:rPr>
                <a:sym typeface="+mn-ea"/>
              </a:rPr>
              <a:t>单击此处编辑母版标题样式</a:t>
            </a:r>
            <a:endParaRPr>
              <a:sym typeface="+mn-ea"/>
            </a:endParaRPr>
          </a:p>
        </p:txBody>
      </p:sp>
      <p:sp>
        <p:nvSpPr>
          <p:cNvPr id="7" name="PA-矩形 1"/>
          <p:cNvSpPr/>
          <p:nvPr>
            <p:custDataLst>
              <p:tags r:id="rId5"/>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日期占位符 3"/>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37" name="图片 36"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7" name="副标题"/>
          <p:cNvSpPr txBox="1">
            <a:spLocks noGrp="1"/>
          </p:cNvSpPr>
          <p:nvPr>
            <p:ph type="body" idx="2" hasCustomPrompt="1"/>
            <p:custDataLst>
              <p:tags r:id="rId3"/>
            </p:custDataLst>
          </p:nvPr>
        </p:nvSpPr>
        <p:spPr>
          <a:xfrm>
            <a:off x="798830" y="523875"/>
            <a:ext cx="1866265" cy="342900"/>
          </a:xfrm>
          <a:prstGeom prst="rect">
            <a:avLst/>
          </a:prstGeom>
          <a:noFill/>
        </p:spPr>
        <p:txBody>
          <a:bodyPr vert="horz" wrap="square" lIns="107950" tIns="0" rIns="91440" bIns="0" rtlCol="0" anchor="b" anchorCtr="0">
            <a:normAutofit/>
          </a:bodyPr>
          <a:lstStyle>
            <a:lvl1pPr marL="0" marR="0" lvl="0" algn="l" defTabSz="914400" rtl="0" eaLnBrk="1" fontAlgn="auto" latinLnBrk="0" hangingPunct="1">
              <a:lnSpc>
                <a:spcPct val="100000"/>
              </a:lnSpc>
              <a:buClrTx/>
              <a:buSzTx/>
              <a:buFontTx/>
              <a:buNone/>
              <a:defRPr kumimoji="0" lang="en-US" altLang="zh-CN" sz="1800" b="1" i="0" u="none" strike="noStrike" kern="1200" cap="none" spc="0" normalizeH="0" baseline="0" noProof="1">
                <a:solidFill>
                  <a:schemeClr val="accent1"/>
                </a:solidFill>
                <a:latin typeface="+mj-ea"/>
                <a:ea typeface="+mj-ea"/>
                <a:cs typeface="MiSans Heavy" panose="00000a00000000000000" charset="-122"/>
                <a:sym typeface="+mn-ea"/>
              </a:defRPr>
            </a:lvl1pPr>
          </a:lstStyle>
          <a:p>
            <a:pPr lvl="0" algn="l">
              <a:buClrTx/>
              <a:buSzTx/>
              <a:buFontTx/>
            </a:pPr>
            <a:r>
              <a:rPr err="1">
                <a:sym typeface="+mn-ea"/>
              </a:rPr>
              <a:t>单击编辑副标题</a:t>
            </a:r>
            <a:endParaRPr>
              <a:sym typeface="+mn-ea"/>
            </a:endParaRPr>
          </a:p>
        </p:txBody>
      </p:sp>
      <p:sp>
        <p:nvSpPr>
          <p:cNvPr id="6" name="标题"/>
          <p:cNvSpPr txBox="1">
            <a:spLocks noGrp="1"/>
          </p:cNvSpPr>
          <p:nvPr>
            <p:ph type="title" idx="1" hasCustomPrompt="1"/>
            <p:custDataLst>
              <p:tags r:id="rId4"/>
            </p:custDataLst>
          </p:nvPr>
        </p:nvSpPr>
        <p:spPr>
          <a:xfrm>
            <a:off x="798830" y="866775"/>
            <a:ext cx="1866265" cy="1059815"/>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defRPr>
            </a:lvl1pPr>
          </a:lstStyle>
          <a:p>
            <a:pPr lvl="0"/>
            <a:r>
              <a:rPr>
                <a:sym typeface="+mn-ea"/>
              </a:rPr>
              <a:t>标题</a:t>
            </a:r>
            <a:endParaRPr>
              <a:sym typeface="+mn-ea"/>
            </a:endParaRPr>
          </a:p>
        </p:txBody>
      </p:sp>
      <p:sp>
        <p:nvSpPr>
          <p:cNvPr id="3" name="日期占位符 2"/>
          <p:cNvSpPr>
            <a:spLocks noGrp="1"/>
          </p:cNvSpPr>
          <p:nvPr>
            <p:ph type="dt" sz="half" idx="10"/>
            <p:custDataLst>
              <p:tags r:id="rId5"/>
            </p:custDataLst>
          </p:nvPr>
        </p:nvSpPr>
        <p:spPr>
          <a:xfrm>
            <a:off x="838200" y="6356350"/>
            <a:ext cx="2743200" cy="365125"/>
          </a:xfrm>
        </p:spPr>
        <p:txBody>
          <a:bodyPr/>
          <a:lstStyle/>
          <a:p>
            <a:fld id="{263DB197-84B0-484E-9C0F-88358ECCB797}"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pic>
        <p:nvPicPr>
          <p:cNvPr id="24" name="图片 23" descr="雪地上&#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725" r="8387"/>
          <a:stretch>
            <a:fillRect/>
          </a:stretch>
        </p:blipFill>
        <p:spPr>
          <a:xfrm>
            <a:off x="0" y="0"/>
            <a:ext cx="12192000" cy="6858000"/>
          </a:xfrm>
          <a:prstGeom prst="rect">
            <a:avLst/>
          </a:prstGeom>
        </p:spPr>
      </p:pic>
      <p:cxnSp>
        <p:nvCxnSpPr>
          <p:cNvPr id="12" name="直接连接符 11"/>
          <p:cNvCxnSpPr/>
          <p:nvPr>
            <p:custDataLst>
              <p:tags r:id="rId3"/>
            </p:custDataLst>
          </p:nvPr>
        </p:nvCxnSpPr>
        <p:spPr>
          <a:xfrm flipH="1">
            <a:off x="1633716" y="1346936"/>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pic>
        <p:nvPicPr>
          <p:cNvPr id="53" name="图形 52"/>
          <p:cNvPicPr>
            <a:picLocks noChangeAspect="1"/>
          </p:cNvPicPr>
          <p:nvPr>
            <p:custDataLst>
              <p:tags r:id="rId6"/>
            </p:custDataLst>
          </p:nvPr>
        </p:nvPicPr>
        <p:blipFill>
          <a:blip r:embed="rId4">
            <a:extLst>
              <a:ext uri="{96DAC541-7B7A-43D3-8B79-37D633B846F1}">
                <asvg:svgBlip xmlns:asvg="http://schemas.microsoft.com/office/drawing/2016/SVG/main" r:embed="rId5"/>
              </a:ext>
              <a:ext uri="{28A0092B-C50C-407E-A947-70E740481C1C}">
                <a14:useLocalDpi xmlns:a14="http://schemas.microsoft.com/office/drawing/2010/main" val="0"/>
              </a:ext>
            </a:extLst>
          </a:blip>
          <a:stretch>
            <a:fillRect/>
          </a:stretch>
        </p:blipFill>
        <p:spPr>
          <a:xfrm>
            <a:off x="11308915" y="6143342"/>
            <a:ext cx="187891" cy="187891"/>
          </a:xfrm>
          <a:prstGeom prst="rect">
            <a:avLst/>
          </a:prstGeom>
        </p:spPr>
      </p:pic>
      <p:cxnSp>
        <p:nvCxnSpPr>
          <p:cNvPr id="9" name="直接连接符 8"/>
          <p:cNvCxnSpPr/>
          <p:nvPr>
            <p:custDataLst>
              <p:tags r:id="rId7"/>
            </p:custDataLst>
          </p:nvPr>
        </p:nvCxnSpPr>
        <p:spPr>
          <a:xfrm>
            <a:off x="857760" y="4520059"/>
            <a:ext cx="576901"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节编号"/>
          <p:cNvSpPr txBox="1">
            <a:spLocks noGrp="1"/>
          </p:cNvSpPr>
          <p:nvPr>
            <p:ph type="body" idx="2" hasCustomPrompt="1"/>
            <p:custDataLst>
              <p:tags r:id="rId8"/>
            </p:custDataLst>
          </p:nvPr>
        </p:nvSpPr>
        <p:spPr>
          <a:xfrm>
            <a:off x="857885" y="1802130"/>
            <a:ext cx="6318885" cy="521970"/>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en-US" altLang="zh-CN" sz="3200" b="1" i="0" u="none" strike="noStrike" kern="1200" cap="none" spc="0" normalizeH="0" baseline="0" noProof="1">
                <a:solidFill>
                  <a:schemeClr val="accent1"/>
                </a:solidFill>
                <a:latin typeface="+mj-ea"/>
                <a:ea typeface="+mj-ea"/>
                <a:cs typeface="MiSans Heavy" panose="00000a00000000000000" charset="-122"/>
                <a:sym typeface="+mn-ea"/>
              </a:defRPr>
            </a:lvl1pPr>
          </a:lstStyle>
          <a:p>
            <a:pPr lvl="0" algn="l">
              <a:buClrTx/>
              <a:buSzTx/>
              <a:buFontTx/>
            </a:pPr>
            <a:r>
              <a:rPr err="1">
                <a:sym typeface="+mn-ea"/>
              </a:rPr>
              <a:t>编辑节编号</a:t>
            </a:r>
            <a:endParaRPr>
              <a:sym typeface="+mn-ea"/>
            </a:endParaRPr>
          </a:p>
        </p:txBody>
      </p:sp>
      <p:sp>
        <p:nvSpPr>
          <p:cNvPr id="7" name="标题"/>
          <p:cNvSpPr txBox="1">
            <a:spLocks noGrp="1"/>
          </p:cNvSpPr>
          <p:nvPr>
            <p:ph type="title" idx="1" hasCustomPrompt="1"/>
            <p:custDataLst>
              <p:tags r:id="rId9"/>
            </p:custDataLst>
          </p:nvPr>
        </p:nvSpPr>
        <p:spPr>
          <a:xfrm>
            <a:off x="857250" y="2505075"/>
            <a:ext cx="6318885" cy="1572895"/>
          </a:xfrm>
          <a:prstGeom prst="rect">
            <a:avLst/>
          </a:prstGeom>
          <a:noFill/>
        </p:spPr>
        <p:txBody>
          <a:bodyPr vert="horz" wrap="square" lIns="0" tIns="0" rIns="0" bIns="0" rtlCol="0" anchor="t" anchorCtr="0">
            <a:no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sym typeface="+mn-ea"/>
              </a:defRPr>
            </a:lvl1pPr>
          </a:lstStyle>
          <a:p>
            <a:pPr lvl="0" algn="l">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10"/>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2"/>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pic>
        <p:nvPicPr>
          <p:cNvPr id="12" name="图片 11"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1" name="标题"/>
          <p:cNvSpPr txBox="1">
            <a:spLocks noGrp="1"/>
          </p:cNvSpPr>
          <p:nvPr>
            <p:ph type="title" idx="4"/>
            <p:custDataLst>
              <p:tags r:id="rId3"/>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10" name="矩形 9"/>
          <p:cNvSpPr/>
          <p:nvPr>
            <p:custDataLst>
              <p:tags r:id="rId4"/>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正文"/>
          <p:cNvSpPr txBox="1">
            <a:spLocks noGrp="1"/>
          </p:cNvSpPr>
          <p:nvPr>
            <p:ph idx="2"/>
            <p:custDataLst>
              <p:tags r:id="rId5"/>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8" name="正文"/>
          <p:cNvSpPr txBox="1">
            <a:spLocks noGrp="1"/>
          </p:cNvSpPr>
          <p:nvPr>
            <p:ph idx="1"/>
            <p:custDataLst>
              <p:tags r:id="rId6"/>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5" name="日期占位符 4"/>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6" name="页脚占位符 5"/>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7" name="灯片编号占位符 6"/>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pic>
        <p:nvPicPr>
          <p:cNvPr id="16" name="图片 15"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5" name="标题"/>
          <p:cNvSpPr txBox="1">
            <a:spLocks noGrp="1"/>
          </p:cNvSpPr>
          <p:nvPr>
            <p:ph type="title" idx="6"/>
            <p:custDataLst>
              <p:tags r:id="rId3"/>
            </p:custDataLst>
          </p:nvPr>
        </p:nvSpPr>
        <p:spPr>
          <a:xfrm>
            <a:off x="6235065" y="1354455"/>
            <a:ext cx="5342255" cy="4749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Heavy" panose="00000a00000000000000" charset="-122"/>
              </a:defRPr>
            </a:lvl1pPr>
          </a:lstStyle>
          <a:p>
            <a:pPr lvl="0"/>
            <a:r>
              <a:rPr>
                <a:sym typeface="+mn-ea"/>
              </a:rPr>
              <a:t>单击此处编辑母版标题样式</a:t>
            </a:r>
            <a:endParaRPr>
              <a:sym typeface="+mn-ea"/>
            </a:endParaRPr>
          </a:p>
        </p:txBody>
      </p:sp>
      <p:sp>
        <p:nvSpPr>
          <p:cNvPr id="14" name="标题"/>
          <p:cNvSpPr txBox="1">
            <a:spLocks noGrp="1"/>
          </p:cNvSpPr>
          <p:nvPr>
            <p:ph type="title" idx="5"/>
            <p:custDataLst>
              <p:tags r:id="rId4"/>
            </p:custDataLst>
          </p:nvPr>
        </p:nvSpPr>
        <p:spPr>
          <a:xfrm>
            <a:off x="608330" y="1354455"/>
            <a:ext cx="5342255" cy="4749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Heavy" panose="00000a00000000000000" charset="-122"/>
              </a:defRPr>
            </a:lvl1pPr>
          </a:lstStyle>
          <a:p>
            <a:pPr lvl="0"/>
            <a:r>
              <a:rPr>
                <a:sym typeface="+mn-ea"/>
              </a:rPr>
              <a:t>单击此处编辑母版标题样式</a:t>
            </a:r>
            <a:endParaRPr>
              <a:sym typeface="+mn-ea"/>
            </a:endParaRPr>
          </a:p>
        </p:txBody>
      </p:sp>
      <p:sp>
        <p:nvSpPr>
          <p:cNvPr id="13" name="标题"/>
          <p:cNvSpPr txBox="1">
            <a:spLocks noGrp="1"/>
          </p:cNvSpPr>
          <p:nvPr>
            <p:ph type="title" idx="4"/>
            <p:custDataLst>
              <p:tags r:id="rId5"/>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12" name="矩形 11"/>
          <p:cNvSpPr/>
          <p:nvPr>
            <p:custDataLst>
              <p:tags r:id="rId6"/>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正文"/>
          <p:cNvSpPr txBox="1">
            <a:spLocks noGrp="1"/>
          </p:cNvSpPr>
          <p:nvPr>
            <p:ph idx="2"/>
            <p:custDataLst>
              <p:tags r:id="rId7"/>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 name="正文"/>
          <p:cNvSpPr txBox="1">
            <a:spLocks noGrp="1"/>
          </p:cNvSpPr>
          <p:nvPr>
            <p:ph idx="1"/>
            <p:custDataLst>
              <p:tags r:id="rId8"/>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7" name="日期占位符 6"/>
          <p:cNvSpPr>
            <a:spLocks noGrp="1"/>
          </p:cNvSpPr>
          <p:nvPr>
            <p:ph type="dt" sz="half" idx="10"/>
            <p:custDataLst>
              <p:tags r:id="rId9"/>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8" name="页脚占位符 7"/>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9" name="灯片编号占位符 8"/>
          <p:cNvSpPr>
            <a:spLocks noGrp="1"/>
          </p:cNvSpPr>
          <p:nvPr>
            <p:ph type="sldNum" sz="quarter" idx="12"/>
            <p:custDataLst>
              <p:tags r:id="rId11"/>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pic>
        <p:nvPicPr>
          <p:cNvPr id="7" name="图片 6"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6" name="标题"/>
          <p:cNvSpPr txBox="1">
            <a:spLocks noGrp="1"/>
          </p:cNvSpPr>
          <p:nvPr>
            <p:ph type="title" idx="2"/>
            <p:custDataLst>
              <p:tags r:id="rId3"/>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8" name="矩形 7"/>
          <p:cNvSpPr/>
          <p:nvPr>
            <p:custDataLst>
              <p:tags r:id="rId4"/>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5"/>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pic>
        <p:nvPicPr>
          <p:cNvPr id="8" name="图片 7"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2" name="日期占位符 1"/>
          <p:cNvSpPr>
            <a:spLocks noGrp="1"/>
          </p:cNvSpPr>
          <p:nvPr>
            <p:ph type="dt" sz="half" idx="10"/>
            <p:custDataLst>
              <p:tags r:id="rId3"/>
            </p:custDataLst>
          </p:nvPr>
        </p:nvSpPr>
        <p:spPr/>
        <p:txBody>
          <a:bodyPr/>
          <a:lstStyle/>
          <a:p>
            <a:fld id="{AC1B7B3F-A56B-4310-A966-BD55D80449F1}"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pic>
        <p:nvPicPr>
          <p:cNvPr id="8" name="图片 7"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7"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4" name="日期占位符 3"/>
          <p:cNvSpPr>
            <a:spLocks noGrp="1"/>
          </p:cNvSpPr>
          <p:nvPr>
            <p:ph type="dt" sz="half" idx="10"/>
            <p:custDataLst>
              <p:tags r:id="rId4"/>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6"/>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pic>
        <p:nvPicPr>
          <p:cNvPr id="9" name="图片 8"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7" name="副标题"/>
          <p:cNvSpPr txBox="1">
            <a:spLocks noGrp="1"/>
          </p:cNvSpPr>
          <p:nvPr>
            <p:ph type="body" idx="3" hasCustomPrompt="1"/>
            <p:custDataLst>
              <p:tags r:id="rId3"/>
            </p:custDataLst>
          </p:nvPr>
        </p:nvSpPr>
        <p:spPr>
          <a:xfrm>
            <a:off x="869315" y="1195705"/>
            <a:ext cx="10707370" cy="4254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300" normalizeH="0" baseline="0" noProof="1">
                <a:solidFill>
                  <a:schemeClr val="tx1">
                    <a:lumMod val="75000"/>
                    <a:lumOff val="25000"/>
                  </a:schemeClr>
                </a:solidFill>
                <a:latin typeface="+mj-ea"/>
                <a:ea typeface="+mj-ea"/>
                <a:cs typeface="MiSans Heavy" panose="00000a00000000000000" charset="-122"/>
              </a:defRPr>
            </a:lvl1pPr>
          </a:lstStyle>
          <a:p>
            <a:pPr lvl="0" algn="l"/>
            <a:r>
              <a:rPr>
                <a:sym typeface="+mn-ea"/>
              </a:rPr>
              <a:t>单击此处编辑母版副标题样式</a:t>
            </a:r>
            <a:endParaRPr>
              <a:sym typeface="+mn-ea"/>
            </a:endParaRPr>
          </a:p>
        </p:txBody>
      </p:sp>
      <p:sp>
        <p:nvSpPr>
          <p:cNvPr id="6" name="标题"/>
          <p:cNvSpPr txBox="1">
            <a:spLocks noGrp="1"/>
          </p:cNvSpPr>
          <p:nvPr>
            <p:ph type="title" idx="2"/>
            <p:custDataLst>
              <p:tags r:id="rId4"/>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8" name="矩形 7"/>
          <p:cNvSpPr/>
          <p:nvPr>
            <p:custDataLst>
              <p:tags r:id="rId5"/>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pic>
        <p:nvPicPr>
          <p:cNvPr id="15" name="VCG41N1410470348" descr="雪地上&#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725" r="8387"/>
          <a:stretch>
            <a:fillRect/>
          </a:stretch>
        </p:blipFill>
        <p:spPr>
          <a:xfrm>
            <a:off x="0" y="0"/>
            <a:ext cx="12192000" cy="6858000"/>
          </a:xfrm>
          <a:prstGeom prst="rect">
            <a:avLst/>
          </a:prstGeom>
        </p:spPr>
      </p:pic>
      <p:cxnSp>
        <p:nvCxnSpPr>
          <p:cNvPr id="12" name="直接连接符 11"/>
          <p:cNvCxnSpPr/>
          <p:nvPr>
            <p:custDataLst>
              <p:tags r:id="rId3"/>
            </p:custDataLst>
          </p:nvPr>
        </p:nvCxnSpPr>
        <p:spPr>
          <a:xfrm flipH="1">
            <a:off x="1850886" y="1096111"/>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custDataLst>
              <p:tags r:id="rId4"/>
            </p:custDataLst>
          </p:nvPr>
        </p:nvCxnSpPr>
        <p:spPr>
          <a:xfrm flipH="1">
            <a:off x="1850886" y="1131036"/>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sp>
        <p:nvSpPr>
          <p:cNvPr id="8" name="标题"/>
          <p:cNvSpPr txBox="1">
            <a:spLocks noGrp="1"/>
          </p:cNvSpPr>
          <p:nvPr>
            <p:ph type="title" idx="2" hasCustomPrompt="1"/>
            <p:custDataLst>
              <p:tags r:id="rId5"/>
            </p:custDataLst>
          </p:nvPr>
        </p:nvSpPr>
        <p:spPr>
          <a:xfrm>
            <a:off x="904875" y="1714500"/>
            <a:ext cx="7571105" cy="1934210"/>
          </a:xfrm>
          <a:prstGeom prst="rect">
            <a:avLst/>
          </a:prstGeom>
          <a:noFill/>
        </p:spPr>
        <p:txBody>
          <a:bodyPr vert="horz" wrap="square" lIns="0" tIns="0" rIns="0" bIns="0" rtlCol="0" anchor="ctr"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sym typeface="+mn-ea"/>
              </a:defRPr>
            </a:lvl1pPr>
          </a:lstStyle>
          <a:p>
            <a:pPr lvl="0" algn="l">
              <a:buClrTx/>
              <a:buSzTx/>
              <a:buFontTx/>
            </a:pPr>
            <a:r>
              <a:rPr>
                <a:sym typeface="+mn-ea"/>
              </a:rPr>
              <a:t>单击此处编辑标题</a:t>
            </a:r>
            <a:endParaRPr>
              <a:sym typeface="+mn-ea"/>
            </a:endParaRPr>
          </a:p>
        </p:txBody>
      </p:sp>
      <p:sp>
        <p:nvSpPr>
          <p:cNvPr id="7" name="署名"/>
          <p:cNvSpPr txBox="1">
            <a:spLocks noGrp="1"/>
          </p:cNvSpPr>
          <p:nvPr>
            <p:ph type="body" idx="1" hasCustomPrompt="1"/>
            <p:custDataLst>
              <p:tags r:id="rId6"/>
            </p:custDataLst>
          </p:nvPr>
        </p:nvSpPr>
        <p:spPr>
          <a:xfrm>
            <a:off x="904875" y="3999865"/>
            <a:ext cx="2019300" cy="483870"/>
          </a:xfrm>
          <a:prstGeom prst="roundRect">
            <a:avLst>
              <a:gd name="adj" fmla="val 50000"/>
            </a:avLst>
          </a:prstGeom>
          <a:solidFill>
            <a:schemeClr val="accent1"/>
          </a:solidFill>
          <a:effectLst/>
        </p:spPr>
        <p:txBody>
          <a:bodyPr vert="horz" wrap="square" lIns="0" tIns="0" rIns="0" bIns="0" rtlCol="0" anchor="ctr" anchorCtr="0">
            <a:normAutofit/>
          </a:bodyPr>
          <a:lstStyle>
            <a:lvl1pPr marL="0" marR="0" lvl="0" algn="ctr" defTabSz="914400" rtl="0" eaLnBrk="1" fontAlgn="auto" latinLnBrk="0" hangingPunct="1">
              <a:lnSpc>
                <a:spcPct val="100000"/>
              </a:lnSpc>
              <a:buClrTx/>
              <a:buSzTx/>
              <a:buFontTx/>
              <a:buNone/>
              <a:defRPr kumimoji="0" lang="zh-CN" altLang="en-US" sz="1400" b="1" i="0" u="none" strike="noStrike" kern="1200" cap="none" spc="0" normalizeH="0" baseline="0" noProof="1">
                <a:solidFill>
                  <a:schemeClr val="lt1">
                    <a:lumMod val="100000"/>
                  </a:schemeClr>
                </a:solidFill>
                <a:latin typeface="+mj-ea"/>
                <a:ea typeface="+mj-ea"/>
                <a:cs typeface="MiSans Heavy" panose="00000a00000000000000" charset="-122"/>
                <a:sym typeface="+mn-ea"/>
              </a:defRPr>
            </a:lvl1pPr>
          </a:lstStyle>
          <a:p>
            <a:pPr lvl="0" algn="ctr">
              <a:buClrTx/>
              <a:buSzTx/>
              <a:buFontTx/>
            </a:pPr>
            <a:r>
              <a:rPr>
                <a:sym typeface="+mn-ea"/>
              </a:rPr>
              <a:t>单击此处编辑文本</a:t>
            </a:r>
            <a:endParaRPr>
              <a:sym typeface="+mn-ea"/>
            </a:endParaRPr>
          </a:p>
        </p:txBody>
      </p:sp>
      <p:sp>
        <p:nvSpPr>
          <p:cNvPr id="4" name="日期占位符 3"/>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tags" Target="../tags/tag83.xml" /><Relationship Id="rId18" Type="http://schemas.openxmlformats.org/officeDocument/2006/relationships/tags" Target="../tags/tag84.xml" /><Relationship Id="rId19" Type="http://schemas.openxmlformats.org/officeDocument/2006/relationships/tags" Target="../tags/tag85.xml" /><Relationship Id="rId2" Type="http://schemas.openxmlformats.org/officeDocument/2006/relationships/slideLayout" Target="../slideLayouts/slideLayout13.xml" /><Relationship Id="rId20" Type="http://schemas.openxmlformats.org/officeDocument/2006/relationships/tags" Target="../tags/tag86.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7" name="图片 6" descr="雪地上&#10;&#10;中度可信度描述已自动生成"/>
          <p:cNvPicPr>
            <a:picLocks noChangeAspect="1"/>
          </p:cNvPicPr>
          <p:nvPr>
            <p:custDataLst>
              <p:tags r:id="rId13"/>
            </p:custDataLst>
          </p:nvPr>
        </p:nvPicPr>
        <p:blipFill>
          <a:blip r:embed="rId12">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8" name="矩形 7"/>
          <p:cNvSpPr/>
          <p:nvPr>
            <p:custDataLst>
              <p:tags r:id="rId14"/>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2" name="文本占位符 1"/>
          <p:cNvSpPr>
            <a:spLocks noGrp="1"/>
          </p:cNvSpPr>
          <p:nvPr>
            <p:ph type="body" idx="1"/>
            <p:custDataLst>
              <p:tags r:id="rId18"/>
            </p:custDataLst>
          </p:nvPr>
        </p:nvSpPr>
        <p:spPr>
          <a:xfrm>
            <a:off x="869314" y="1333850"/>
            <a:ext cx="10708006" cy="4843113"/>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pPr>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9" name="标题占位符 8"/>
          <p:cNvSpPr>
            <a:spLocks noGrp="1"/>
          </p:cNvSpPr>
          <p:nvPr>
            <p:ph type="title"/>
            <p:custDataLst>
              <p:tags r:id="rId19"/>
            </p:custDataLst>
          </p:nvPr>
        </p:nvSpPr>
        <p:spPr>
          <a:xfrm>
            <a:off x="869313" y="478972"/>
            <a:ext cx="10744201" cy="675492"/>
          </a:xfrm>
          <a:prstGeom prst="rect">
            <a:avLst/>
          </a:prstGeom>
          <a:noFill/>
        </p:spPr>
        <p:txBody>
          <a:bodyPr vert="horz" wrap="square" lIns="91440" tIns="0" rIns="91440" bIns="0" rtlCol="0" anchor="b" anchorCtr="0">
            <a:normAutofit/>
          </a:bodyPr>
          <a:lstStyle/>
          <a:p>
            <a:pPr marL="0" marR="0" lvl="0" fontAlgn="auto">
              <a:lnSpc>
                <a:spcPct val="100000"/>
              </a:lnSpc>
              <a:buClrTx/>
              <a:buSzTx/>
              <a:buFontTx/>
            </a:pPr>
            <a:r>
              <a:rPr lang="zh-CN" altLang="en-US"/>
              <a:t>单击此处编辑母版标题样式</a:t>
            </a:r>
            <a:endParaRPr lang="zh-CN" altLang="en-US"/>
          </a:p>
        </p:txBody>
      </p:sp>
      <p:sp>
        <p:nvSpPr>
          <p:cNvPr id="6" name="KSO_TEMPLATE" hidden="1"/>
          <p:cNvSpPr/>
          <p:nvPr userDrawn="1">
            <p:custDataLst>
              <p:tags r:id="rId20"/>
            </p:custDataLst>
          </p:nvPr>
        </p:nvSpPr>
        <p:spPr>
          <a:xfrm flipH="1">
            <a:off x="0" y="0"/>
            <a:ext cx="0" cy="0"/>
          </a:xfrm>
          <a:prstGeom prst="rect">
            <a:avLst/>
          </a:prstGeom>
          <a:solidFill>
            <a:schemeClr val="bg1"/>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90000"/>
        </a:lnSpc>
        <a:spcBef>
          <a:spcPct val="0"/>
        </a:spcBef>
        <a:buNone/>
        <a:defRPr kumimoji="0" lang="zh-CN" altLang="en-US" sz="3200" b="1" i="0" u="none" strike="noStrike" kern="1200" cap="none" spc="0" normalizeH="0" baseline="0" smtClean="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smtClean="0">
          <a:ln>
            <a:noFill/>
            <a:prstDash val="sysDot"/>
          </a:ln>
          <a:solidFill>
            <a:schemeClr val="tx1">
              <a:lumMod val="75000"/>
              <a:lumOff val="25000"/>
            </a:schemeClr>
          </a:solidFill>
          <a:uFillTx/>
          <a:latin typeface="+mn-ea"/>
          <a:ea typeface="+mn-ea"/>
          <a:cs typeface="+mn-cs"/>
          <a:sym typeface="+mn-ea"/>
        </a:defRPr>
      </a:lvl1pPr>
      <a:lvl2pPr marL="6858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defRPr>
      </a:lvl2pPr>
      <a:lvl3pPr marL="11430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defRPr>
      </a:lvl3pPr>
      <a:lvl4pPr marL="16002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defRPr>
      </a:lvl4pPr>
      <a:lvl5pPr marL="20574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a:solidFill>
            <a:schemeClr val="tx1">
              <a:lumMod val="65000"/>
              <a:lumOff val="35000"/>
            </a:schemeClr>
          </a:solidFill>
          <a:uFillTx/>
          <a:latin typeface="+mn-ea"/>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8.xml" /><Relationship Id="rId11" Type="http://schemas.openxmlformats.org/officeDocument/2006/relationships/tags" Target="../tags/tag99.xml" /><Relationship Id="rId12" Type="http://schemas.openxmlformats.org/officeDocument/2006/relationships/tags" Target="../tags/tag100.xml" /><Relationship Id="rId13" Type="http://schemas.openxmlformats.org/officeDocument/2006/relationships/tags" Target="../tags/tag101.xml" /><Relationship Id="rId14" Type="http://schemas.openxmlformats.org/officeDocument/2006/relationships/tags" Target="../tags/tag102.xml" /><Relationship Id="rId15" Type="http://schemas.openxmlformats.org/officeDocument/2006/relationships/tags" Target="../tags/tag103.xml" /><Relationship Id="rId16" Type="http://schemas.openxmlformats.org/officeDocument/2006/relationships/tags" Target="../tags/tag104.xml" /><Relationship Id="rId17" Type="http://schemas.openxmlformats.org/officeDocument/2006/relationships/tags" Target="../tags/tag105.xml" /><Relationship Id="rId18" Type="http://schemas.openxmlformats.org/officeDocument/2006/relationships/tags" Target="../tags/tag106.xml" /><Relationship Id="rId19" Type="http://schemas.openxmlformats.org/officeDocument/2006/relationships/tags" Target="../tags/tag107.xml" /><Relationship Id="rId2" Type="http://schemas.openxmlformats.org/officeDocument/2006/relationships/notesSlide" Target="../notesSlides/notesSlide2.xml" /><Relationship Id="rId20" Type="http://schemas.openxmlformats.org/officeDocument/2006/relationships/tags" Target="../tags/tag108.xml" /><Relationship Id="rId21" Type="http://schemas.openxmlformats.org/officeDocument/2006/relationships/tags" Target="../tags/tag109.xml" /><Relationship Id="rId22" Type="http://schemas.openxmlformats.org/officeDocument/2006/relationships/tags" Target="../tags/tag110.xml" /><Relationship Id="rId23" Type="http://schemas.openxmlformats.org/officeDocument/2006/relationships/tags" Target="../tags/tag111.xml" /><Relationship Id="rId24" Type="http://schemas.openxmlformats.org/officeDocument/2006/relationships/tags" Target="../tags/tag112.xml" /><Relationship Id="rId25" Type="http://schemas.openxmlformats.org/officeDocument/2006/relationships/tags" Target="../tags/tag113.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114.xml" /><Relationship Id="rId4" Type="http://schemas.openxmlformats.org/officeDocument/2006/relationships/tags" Target="../tags/tag115.xml" /><Relationship Id="rId5" Type="http://schemas.openxmlformats.org/officeDocument/2006/relationships/tags" Target="../tags/tag1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5.xml" /><Relationship Id="rId11" Type="http://schemas.openxmlformats.org/officeDocument/2006/relationships/tags" Target="../tags/tag126.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8.xml" /><Relationship Id="rId11" Type="http://schemas.openxmlformats.org/officeDocument/2006/relationships/tags" Target="../tags/tag139.xml" /><Relationship Id="rId12" Type="http://schemas.openxmlformats.org/officeDocument/2006/relationships/tags" Target="../tags/tag140.xml" /><Relationship Id="rId13" Type="http://schemas.openxmlformats.org/officeDocument/2006/relationships/tags" Target="../tags/tag141.xml" /><Relationship Id="rId14" Type="http://schemas.openxmlformats.org/officeDocument/2006/relationships/tags" Target="../tags/tag142.xml" /><Relationship Id="rId15" Type="http://schemas.openxmlformats.org/officeDocument/2006/relationships/tags" Target="../tags/tag143.xml" /><Relationship Id="rId16" Type="http://schemas.openxmlformats.org/officeDocument/2006/relationships/tags" Target="../tags/tag144.xml" /><Relationship Id="rId17" Type="http://schemas.openxmlformats.org/officeDocument/2006/relationships/tags" Target="../tags/tag145.xml" /><Relationship Id="rId18" Type="http://schemas.openxmlformats.org/officeDocument/2006/relationships/tags" Target="../tags/tag146.xml" /><Relationship Id="rId19" Type="http://schemas.openxmlformats.org/officeDocument/2006/relationships/tags" Target="../tags/tag147.xml" /><Relationship Id="rId2" Type="http://schemas.openxmlformats.org/officeDocument/2006/relationships/tags" Target="../tags/tag130.xml" /><Relationship Id="rId20" Type="http://schemas.openxmlformats.org/officeDocument/2006/relationships/tags" Target="../tags/tag148.xml" /><Relationship Id="rId21" Type="http://schemas.openxmlformats.org/officeDocument/2006/relationships/tags" Target="../tags/tag149.xml" /><Relationship Id="rId22" Type="http://schemas.openxmlformats.org/officeDocument/2006/relationships/tags" Target="../tags/tag150.xml" /><Relationship Id="rId23" Type="http://schemas.openxmlformats.org/officeDocument/2006/relationships/tags" Target="../tags/tag151.xml" /><Relationship Id="rId24" Type="http://schemas.openxmlformats.org/officeDocument/2006/relationships/tags" Target="../tags/tag152.xml" /><Relationship Id="rId25" Type="http://schemas.openxmlformats.org/officeDocument/2006/relationships/tags" Target="../tags/tag153.xml" /><Relationship Id="rId3" Type="http://schemas.openxmlformats.org/officeDocument/2006/relationships/tags" Target="../tags/tag131.xml" /><Relationship Id="rId4" Type="http://schemas.openxmlformats.org/officeDocument/2006/relationships/tags" Target="../tags/tag132.xml" /><Relationship Id="rId5" Type="http://schemas.openxmlformats.org/officeDocument/2006/relationships/tags" Target="../tags/tag133.xml" /><Relationship Id="rId6" Type="http://schemas.openxmlformats.org/officeDocument/2006/relationships/tags" Target="../tags/tag134.xml" /><Relationship Id="rId7" Type="http://schemas.openxmlformats.org/officeDocument/2006/relationships/tags" Target="../tags/tag135.xml" /><Relationship Id="rId8" Type="http://schemas.openxmlformats.org/officeDocument/2006/relationships/tags" Target="../tags/tag136.xml" /><Relationship Id="rId9" Type="http://schemas.openxmlformats.org/officeDocument/2006/relationships/tags" Target="../tags/tag13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2.xml" /><Relationship Id="rId11" Type="http://schemas.openxmlformats.org/officeDocument/2006/relationships/tags" Target="../tags/tag163.xml" /><Relationship Id="rId12" Type="http://schemas.openxmlformats.org/officeDocument/2006/relationships/tags" Target="../tags/tag164.xml" /><Relationship Id="rId13" Type="http://schemas.openxmlformats.org/officeDocument/2006/relationships/tags" Target="../tags/tag165.xml" /><Relationship Id="rId14" Type="http://schemas.openxmlformats.org/officeDocument/2006/relationships/tags" Target="../tags/tag166.xml" /><Relationship Id="rId15" Type="http://schemas.openxmlformats.org/officeDocument/2006/relationships/tags" Target="../tags/tag167.xml" /><Relationship Id="rId16" Type="http://schemas.openxmlformats.org/officeDocument/2006/relationships/tags" Target="../tags/tag168.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tags" Target="../tags/tag156.xml" /><Relationship Id="rId5" Type="http://schemas.openxmlformats.org/officeDocument/2006/relationships/tags" Target="../tags/tag157.xml" /><Relationship Id="rId6" Type="http://schemas.openxmlformats.org/officeDocument/2006/relationships/tags" Target="../tags/tag158.xml" /><Relationship Id="rId7" Type="http://schemas.openxmlformats.org/officeDocument/2006/relationships/tags" Target="../tags/tag159.xml" /><Relationship Id="rId8" Type="http://schemas.openxmlformats.org/officeDocument/2006/relationships/tags" Target="../tags/tag160.xml" /><Relationship Id="rId9" Type="http://schemas.openxmlformats.org/officeDocument/2006/relationships/tags" Target="../tags/tag16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tags" Target="../tags/tag182.xml" /><Relationship Id="rId13" Type="http://schemas.openxmlformats.org/officeDocument/2006/relationships/tags" Target="../tags/tag183.xml" /><Relationship Id="rId14" Type="http://schemas.openxmlformats.org/officeDocument/2006/relationships/tags" Target="../tags/tag184.xml" /><Relationship Id="rId15" Type="http://schemas.openxmlformats.org/officeDocument/2006/relationships/tags" Target="../tags/tag185.xml" /><Relationship Id="rId16" Type="http://schemas.openxmlformats.org/officeDocument/2006/relationships/tags" Target="../tags/tag186.xml" /><Relationship Id="rId17" Type="http://schemas.openxmlformats.org/officeDocument/2006/relationships/tags" Target="../tags/tag187.xml" /><Relationship Id="rId18" Type="http://schemas.openxmlformats.org/officeDocument/2006/relationships/tags" Target="../tags/tag188.xml" /><Relationship Id="rId19" Type="http://schemas.openxmlformats.org/officeDocument/2006/relationships/tags" Target="../tags/tag189.xml" /><Relationship Id="rId2" Type="http://schemas.openxmlformats.org/officeDocument/2006/relationships/tags" Target="../tags/tag172.xml" /><Relationship Id="rId20" Type="http://schemas.openxmlformats.org/officeDocument/2006/relationships/tags" Target="../tags/tag190.xml" /><Relationship Id="rId21" Type="http://schemas.openxmlformats.org/officeDocument/2006/relationships/tags" Target="../tags/tag191.xml" /><Relationship Id="rId22" Type="http://schemas.openxmlformats.org/officeDocument/2006/relationships/tags" Target="../tags/tag192.xml" /><Relationship Id="rId23" Type="http://schemas.openxmlformats.org/officeDocument/2006/relationships/tags" Target="../tags/tag193.xml" /><Relationship Id="rId24" Type="http://schemas.openxmlformats.org/officeDocument/2006/relationships/tags" Target="../tags/tag194.xml" /><Relationship Id="rId25" Type="http://schemas.openxmlformats.org/officeDocument/2006/relationships/tags" Target="../tags/tag195.xml" /><Relationship Id="rId26" Type="http://schemas.openxmlformats.org/officeDocument/2006/relationships/tags" Target="../tags/tag196.xml" /><Relationship Id="rId27" Type="http://schemas.openxmlformats.org/officeDocument/2006/relationships/tags" Target="../tags/tag197.xml" /><Relationship Id="rId28" Type="http://schemas.openxmlformats.org/officeDocument/2006/relationships/tags" Target="../tags/tag198.xml" /><Relationship Id="rId29" Type="http://schemas.openxmlformats.org/officeDocument/2006/relationships/tags" Target="../tags/tag199.xml" /><Relationship Id="rId3" Type="http://schemas.openxmlformats.org/officeDocument/2006/relationships/tags" Target="../tags/tag173.xml" /><Relationship Id="rId30" Type="http://schemas.openxmlformats.org/officeDocument/2006/relationships/tags" Target="../tags/tag200.xml" /><Relationship Id="rId4" Type="http://schemas.openxmlformats.org/officeDocument/2006/relationships/tags" Target="../tags/tag174.xml" /><Relationship Id="rId5" Type="http://schemas.openxmlformats.org/officeDocument/2006/relationships/tags" Target="../tags/tag175.xml" /><Relationship Id="rId6" Type="http://schemas.openxmlformats.org/officeDocument/2006/relationships/tags" Target="../tags/tag176.xml"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9.xml" /><Relationship Id="rId11" Type="http://schemas.openxmlformats.org/officeDocument/2006/relationships/tags" Target="../tags/tag210.xml" /><Relationship Id="rId12" Type="http://schemas.openxmlformats.org/officeDocument/2006/relationships/tags" Target="../tags/tag211.xml" /><Relationship Id="rId13" Type="http://schemas.openxmlformats.org/officeDocument/2006/relationships/tags" Target="../tags/tag212.xml" /><Relationship Id="rId14" Type="http://schemas.openxmlformats.org/officeDocument/2006/relationships/tags" Target="../tags/tag213.xml" /><Relationship Id="rId15" Type="http://schemas.openxmlformats.org/officeDocument/2006/relationships/tags" Target="../tags/tag214.xml" /><Relationship Id="rId16" Type="http://schemas.openxmlformats.org/officeDocument/2006/relationships/tags" Target="../tags/tag215.xml" /><Relationship Id="rId17" Type="http://schemas.openxmlformats.org/officeDocument/2006/relationships/tags" Target="../tags/tag216.xml" /><Relationship Id="rId18" Type="http://schemas.openxmlformats.org/officeDocument/2006/relationships/tags" Target="../tags/tag217.xml" /><Relationship Id="rId19" Type="http://schemas.openxmlformats.org/officeDocument/2006/relationships/tags" Target="../tags/tag218.xml" /><Relationship Id="rId2" Type="http://schemas.openxmlformats.org/officeDocument/2006/relationships/tags" Target="../tags/tag201.xml" /><Relationship Id="rId20" Type="http://schemas.openxmlformats.org/officeDocument/2006/relationships/tags" Target="../tags/tag219.xml" /><Relationship Id="rId21" Type="http://schemas.openxmlformats.org/officeDocument/2006/relationships/tags" Target="../tags/tag220.xml" /><Relationship Id="rId22" Type="http://schemas.openxmlformats.org/officeDocument/2006/relationships/tags" Target="../tags/tag221.xml" /><Relationship Id="rId23" Type="http://schemas.openxmlformats.org/officeDocument/2006/relationships/tags" Target="../tags/tag222.xml" /><Relationship Id="rId24" Type="http://schemas.openxmlformats.org/officeDocument/2006/relationships/tags" Target="../tags/tag223.xml" /><Relationship Id="rId25" Type="http://schemas.openxmlformats.org/officeDocument/2006/relationships/tags" Target="../tags/tag224.xml" /><Relationship Id="rId26" Type="http://schemas.openxmlformats.org/officeDocument/2006/relationships/tags" Target="../tags/tag225.xml" /><Relationship Id="rId27" Type="http://schemas.openxmlformats.org/officeDocument/2006/relationships/tags" Target="../tags/tag226.xml" /><Relationship Id="rId28" Type="http://schemas.openxmlformats.org/officeDocument/2006/relationships/tags" Target="../tags/tag227.xml" /><Relationship Id="rId29" Type="http://schemas.openxmlformats.org/officeDocument/2006/relationships/tags" Target="../tags/tag228.xml" /><Relationship Id="rId3" Type="http://schemas.openxmlformats.org/officeDocument/2006/relationships/tags" Target="../tags/tag202.xml" /><Relationship Id="rId30" Type="http://schemas.openxmlformats.org/officeDocument/2006/relationships/tags" Target="../tags/tag229.xml" /><Relationship Id="rId31" Type="http://schemas.openxmlformats.org/officeDocument/2006/relationships/tags" Target="../tags/tag230.xml" /><Relationship Id="rId32" Type="http://schemas.openxmlformats.org/officeDocument/2006/relationships/tags" Target="../tags/tag231.xml" /><Relationship Id="rId33" Type="http://schemas.openxmlformats.org/officeDocument/2006/relationships/tags" Target="../tags/tag232.xml" /><Relationship Id="rId4" Type="http://schemas.openxmlformats.org/officeDocument/2006/relationships/tags" Target="../tags/tag203.xml" /><Relationship Id="rId5" Type="http://schemas.openxmlformats.org/officeDocument/2006/relationships/tags" Target="../tags/tag204.xml" /><Relationship Id="rId6" Type="http://schemas.openxmlformats.org/officeDocument/2006/relationships/tags" Target="../tags/tag205.xml" /><Relationship Id="rId7" Type="http://schemas.openxmlformats.org/officeDocument/2006/relationships/tags" Target="../tags/tag206.xml" /><Relationship Id="rId8" Type="http://schemas.openxmlformats.org/officeDocument/2006/relationships/tags" Target="../tags/tag207.xml" /><Relationship Id="rId9" Type="http://schemas.openxmlformats.org/officeDocument/2006/relationships/tags" Target="../tags/tag20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1.xml" /><Relationship Id="rId11" Type="http://schemas.openxmlformats.org/officeDocument/2006/relationships/tags" Target="../tags/tag242.xml" /><Relationship Id="rId12" Type="http://schemas.openxmlformats.org/officeDocument/2006/relationships/tags" Target="../tags/tag243.xml" /><Relationship Id="rId13" Type="http://schemas.openxmlformats.org/officeDocument/2006/relationships/tags" Target="../tags/tag244.xml" /><Relationship Id="rId14" Type="http://schemas.openxmlformats.org/officeDocument/2006/relationships/tags" Target="../tags/tag245.xml" /><Relationship Id="rId15" Type="http://schemas.openxmlformats.org/officeDocument/2006/relationships/tags" Target="../tags/tag246.xml" /><Relationship Id="rId16" Type="http://schemas.openxmlformats.org/officeDocument/2006/relationships/tags" Target="../tags/tag247.xml" /><Relationship Id="rId17" Type="http://schemas.openxmlformats.org/officeDocument/2006/relationships/tags" Target="../tags/tag248.xml" /><Relationship Id="rId18" Type="http://schemas.openxmlformats.org/officeDocument/2006/relationships/tags" Target="../tags/tag249.xml" /><Relationship Id="rId19" Type="http://schemas.openxmlformats.org/officeDocument/2006/relationships/tags" Target="../tags/tag250.xml" /><Relationship Id="rId2" Type="http://schemas.openxmlformats.org/officeDocument/2006/relationships/tags" Target="../tags/tag233.xml" /><Relationship Id="rId3" Type="http://schemas.openxmlformats.org/officeDocument/2006/relationships/tags" Target="../tags/tag234.xml" /><Relationship Id="rId4" Type="http://schemas.openxmlformats.org/officeDocument/2006/relationships/tags" Target="../tags/tag235.xml" /><Relationship Id="rId5" Type="http://schemas.openxmlformats.org/officeDocument/2006/relationships/tags" Target="../tags/tag236.xml" /><Relationship Id="rId6" Type="http://schemas.openxmlformats.org/officeDocument/2006/relationships/tags" Target="../tags/tag237.xml" /><Relationship Id="rId7" Type="http://schemas.openxmlformats.org/officeDocument/2006/relationships/tags" Target="../tags/tag238.xml" /><Relationship Id="rId8" Type="http://schemas.openxmlformats.org/officeDocument/2006/relationships/tags" Target="../tags/tag239.xml" /><Relationship Id="rId9" Type="http://schemas.openxmlformats.org/officeDocument/2006/relationships/tags" Target="../tags/tag24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tags" Target="../tags/tag251.xml" /><Relationship Id="rId4" Type="http://schemas.openxmlformats.org/officeDocument/2006/relationships/tags" Target="../tags/tag252.xml" /><Relationship Id="rId5" Type="http://schemas.openxmlformats.org/officeDocument/2006/relationships/tags" Target="../tags/tag25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2.xml" /><Relationship Id="rId11" Type="http://schemas.openxmlformats.org/officeDocument/2006/relationships/tags" Target="../tags/tag263.xml" /><Relationship Id="rId12" Type="http://schemas.openxmlformats.org/officeDocument/2006/relationships/tags" Target="../tags/tag264.xml" /><Relationship Id="rId13" Type="http://schemas.openxmlformats.org/officeDocument/2006/relationships/tags" Target="../tags/tag265.xml" /><Relationship Id="rId14" Type="http://schemas.openxmlformats.org/officeDocument/2006/relationships/tags" Target="../tags/tag266.xml" /><Relationship Id="rId15" Type="http://schemas.openxmlformats.org/officeDocument/2006/relationships/tags" Target="../tags/tag267.xml" /><Relationship Id="rId2" Type="http://schemas.openxmlformats.org/officeDocument/2006/relationships/tags" Target="../tags/tag254.xml" /><Relationship Id="rId3" Type="http://schemas.openxmlformats.org/officeDocument/2006/relationships/tags" Target="../tags/tag255.xml" /><Relationship Id="rId4" Type="http://schemas.openxmlformats.org/officeDocument/2006/relationships/tags" Target="../tags/tag256.xml" /><Relationship Id="rId5" Type="http://schemas.openxmlformats.org/officeDocument/2006/relationships/tags" Target="../tags/tag257.xml" /><Relationship Id="rId6" Type="http://schemas.openxmlformats.org/officeDocument/2006/relationships/tags" Target="../tags/tag258.xml" /><Relationship Id="rId7" Type="http://schemas.openxmlformats.org/officeDocument/2006/relationships/tags" Target="../tags/tag259.xml" /><Relationship Id="rId8" Type="http://schemas.openxmlformats.org/officeDocument/2006/relationships/tags" Target="../tags/tag260.xml" /><Relationship Id="rId9" Type="http://schemas.openxmlformats.org/officeDocument/2006/relationships/tags" Target="../tags/tag26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6.xml" /><Relationship Id="rId11" Type="http://schemas.openxmlformats.org/officeDocument/2006/relationships/tags" Target="../tags/tag277.xml" /><Relationship Id="rId12" Type="http://schemas.openxmlformats.org/officeDocument/2006/relationships/tags" Target="../tags/tag278.xml" /><Relationship Id="rId13" Type="http://schemas.openxmlformats.org/officeDocument/2006/relationships/tags" Target="../tags/tag279.xml" /><Relationship Id="rId14" Type="http://schemas.openxmlformats.org/officeDocument/2006/relationships/tags" Target="../tags/tag280.xml" /><Relationship Id="rId15" Type="http://schemas.openxmlformats.org/officeDocument/2006/relationships/tags" Target="../tags/tag281.xml" /><Relationship Id="rId16" Type="http://schemas.openxmlformats.org/officeDocument/2006/relationships/tags" Target="../tags/tag282.xml" /><Relationship Id="rId17" Type="http://schemas.openxmlformats.org/officeDocument/2006/relationships/tags" Target="../tags/tag283.xml" /><Relationship Id="rId2" Type="http://schemas.openxmlformats.org/officeDocument/2006/relationships/tags" Target="../tags/tag268.xml" /><Relationship Id="rId3" Type="http://schemas.openxmlformats.org/officeDocument/2006/relationships/tags" Target="../tags/tag269.xml" /><Relationship Id="rId4" Type="http://schemas.openxmlformats.org/officeDocument/2006/relationships/tags" Target="../tags/tag270.xml" /><Relationship Id="rId5" Type="http://schemas.openxmlformats.org/officeDocument/2006/relationships/tags" Target="../tags/tag271.xml" /><Relationship Id="rId6" Type="http://schemas.openxmlformats.org/officeDocument/2006/relationships/tags" Target="../tags/tag272.xml" /><Relationship Id="rId7" Type="http://schemas.openxmlformats.org/officeDocument/2006/relationships/tags" Target="../tags/tag273.xml" /><Relationship Id="rId8" Type="http://schemas.openxmlformats.org/officeDocument/2006/relationships/tags" Target="../tags/tag274.xml" /><Relationship Id="rId9" Type="http://schemas.openxmlformats.org/officeDocument/2006/relationships/tags" Target="../tags/tag27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6104202031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3"/>
            <p:custDataLst>
              <p:tags r:id="rId3"/>
            </p:custDataLst>
          </p:nvPr>
        </p:nvSpPr>
        <p:spPr/>
        <p:txBody>
          <a:bodyPr/>
          <a:lstStyle/>
          <a:p>
            <a:r>
              <a:rPr lang="zh-CN" altLang="en-US"/>
              <a:t>汇报人：_</a:t>
            </a:r>
            <a:endParaRPr lang="zh-CN" altLang="en-US"/>
          </a:p>
        </p:txBody>
      </p:sp>
      <p:sp>
        <p:nvSpPr>
          <p:cNvPr id="3" name="标题 2"/>
          <p:cNvSpPr>
            <a:spLocks noGrp="1"/>
          </p:cNvSpPr>
          <p:nvPr>
            <p:ph type="title" idx="2"/>
            <p:custDataLst>
              <p:tags r:id="rId4"/>
            </p:custDataLst>
          </p:nvPr>
        </p:nvSpPr>
        <p:spPr/>
        <p:txBody>
          <a:bodyPr/>
          <a:lstStyle/>
          <a:p>
            <a:r>
              <a:rPr lang="zh-CN" altLang="en-US"/>
              <a:t>不自主运动查房</a:t>
            </a:r>
            <a:endParaRPr lang="zh-CN" altLang="en-US"/>
          </a:p>
        </p:txBody>
      </p:sp>
      <p:sp>
        <p:nvSpPr>
          <p:cNvPr id="4" name="文本占位符 3"/>
          <p:cNvSpPr>
            <a:spLocks noGrp="1"/>
          </p:cNvSpPr>
          <p:nvPr>
            <p:ph type="body" idx="1"/>
            <p:custDataLst>
              <p:tags r:id="rId5"/>
            </p:custDataLst>
          </p:nvPr>
        </p:nvSpPr>
        <p:spPr/>
        <p:txBody>
          <a:bodyPr/>
          <a:lstStyle/>
          <a:p>
            <a:r>
              <a:rPr lang="zh-CN" altLang="en-US"/>
              <a:t>Simple &amp; Creative</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lstStyle/>
          <a:p>
            <a:r>
              <a:rPr lang="zh-CN" altLang="en-US"/>
              <a:t>Contents</a:t>
            </a:r>
            <a:endParaRPr lang="zh-CN" altLang="en-US"/>
          </a:p>
        </p:txBody>
      </p:sp>
      <p:sp>
        <p:nvSpPr>
          <p:cNvPr id="3" name="标题 2"/>
          <p:cNvSpPr>
            <a:spLocks noGrp="1"/>
          </p:cNvSpPr>
          <p:nvPr>
            <p:ph type="title" idx="1"/>
            <p:custDataLst>
              <p:tags r:id="rId4"/>
            </p:custDataLst>
          </p:nvPr>
        </p:nvSpPr>
        <p:spPr/>
        <p:txBody>
          <a:bodyPr/>
          <a:lstStyle/>
          <a:p>
            <a:r>
              <a:rPr lang="zh-CN" altLang="en-US"/>
              <a:t>目录</a:t>
            </a:r>
            <a:endParaRPr lang="zh-CN" altLang="en-US"/>
          </a:p>
        </p:txBody>
      </p:sp>
      <p:cxnSp>
        <p:nvCxnSpPr>
          <p:cNvPr id="64" name="直接连接符 63"/>
          <p:cNvCxnSpPr/>
          <p:nvPr>
            <p:custDataLst>
              <p:tags r:id="rId5"/>
            </p:custDataLst>
          </p:nvPr>
        </p:nvCxnSpPr>
        <p:spPr>
          <a:xfrm>
            <a:off x="1594485" y="291592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5" name="直接连接符 64"/>
          <p:cNvCxnSpPr/>
          <p:nvPr>
            <p:custDataLst>
              <p:tags r:id="rId6"/>
            </p:custDataLst>
          </p:nvPr>
        </p:nvCxnSpPr>
        <p:spPr>
          <a:xfrm>
            <a:off x="1594485" y="291592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66" name="序号"/>
          <p:cNvSpPr txBox="1"/>
          <p:nvPr>
            <p:custDataLst>
              <p:tags r:id="rId7"/>
            </p:custDataLst>
          </p:nvPr>
        </p:nvSpPr>
        <p:spPr>
          <a:xfrm>
            <a:off x="1594485" y="2432685"/>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01.</a:t>
            </a:r>
            <a:endParaRPr lang="en-US" altLang="zh-CN" sz="2000">
              <a:solidFill>
                <a:schemeClr val="accent1"/>
              </a:solidFill>
              <a:latin typeface="+mj-lt"/>
              <a:ea typeface="+mj-ea"/>
              <a:cs typeface="MiSans Heavy" panose="00000a00000000000000" charset="-122"/>
              <a:sym typeface="+mn-ea"/>
            </a:endParaRPr>
          </a:p>
        </p:txBody>
      </p:sp>
      <p:sp>
        <p:nvSpPr>
          <p:cNvPr id="68" name="标题"/>
          <p:cNvSpPr txBox="1"/>
          <p:nvPr>
            <p:custDataLst>
              <p:tags r:id="rId8"/>
            </p:custDataLst>
          </p:nvPr>
        </p:nvSpPr>
        <p:spPr>
          <a:xfrm>
            <a:off x="1594485" y="3074670"/>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不自主运动查房概述</a:t>
            </a:r>
            <a:endParaRPr lang="zh-CN" altLang="en-US" sz="2000">
              <a:solidFill>
                <a:schemeClr val="accent1"/>
              </a:solidFill>
              <a:latin typeface="+mj-ea"/>
              <a:ea typeface="+mj-ea"/>
              <a:cs typeface="MiSans Heavy" panose="00000a00000000000000" charset="-122"/>
              <a:sym typeface="+mn-ea"/>
            </a:endParaRPr>
          </a:p>
        </p:txBody>
      </p:sp>
      <p:cxnSp>
        <p:nvCxnSpPr>
          <p:cNvPr id="127" name="直接连接符 126"/>
          <p:cNvCxnSpPr/>
          <p:nvPr>
            <p:custDataLst>
              <p:tags r:id="rId9"/>
            </p:custDataLst>
          </p:nvPr>
        </p:nvCxnSpPr>
        <p:spPr>
          <a:xfrm>
            <a:off x="5120005" y="291592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28" name="直接连接符 127"/>
          <p:cNvCxnSpPr/>
          <p:nvPr>
            <p:custDataLst>
              <p:tags r:id="rId10"/>
            </p:custDataLst>
          </p:nvPr>
        </p:nvCxnSpPr>
        <p:spPr>
          <a:xfrm>
            <a:off x="5120005" y="291592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29" name="序号"/>
          <p:cNvSpPr txBox="1"/>
          <p:nvPr>
            <p:custDataLst>
              <p:tags r:id="rId11"/>
            </p:custDataLst>
          </p:nvPr>
        </p:nvSpPr>
        <p:spPr>
          <a:xfrm>
            <a:off x="5120005" y="2432685"/>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02.</a:t>
            </a:r>
            <a:endParaRPr lang="en-US" altLang="zh-CN" sz="2000">
              <a:solidFill>
                <a:schemeClr val="accent1"/>
              </a:solidFill>
              <a:latin typeface="+mj-lt"/>
              <a:ea typeface="+mj-ea"/>
              <a:cs typeface="MiSans Heavy" panose="00000a00000000000000" charset="-122"/>
              <a:sym typeface="+mn-ea"/>
            </a:endParaRPr>
          </a:p>
        </p:txBody>
      </p:sp>
      <p:sp>
        <p:nvSpPr>
          <p:cNvPr id="131" name="标题"/>
          <p:cNvSpPr txBox="1"/>
          <p:nvPr>
            <p:custDataLst>
              <p:tags r:id="rId12"/>
            </p:custDataLst>
          </p:nvPr>
        </p:nvSpPr>
        <p:spPr>
          <a:xfrm>
            <a:off x="5120005" y="3074670"/>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病例汇报</a:t>
            </a:r>
            <a:endParaRPr lang="zh-CN" altLang="en-US" sz="2000">
              <a:solidFill>
                <a:schemeClr val="accent1"/>
              </a:solidFill>
              <a:latin typeface="+mj-ea"/>
              <a:ea typeface="+mj-ea"/>
              <a:cs typeface="MiSans Heavy" panose="00000a00000000000000" charset="-122"/>
              <a:sym typeface="+mn-ea"/>
            </a:endParaRPr>
          </a:p>
        </p:txBody>
      </p:sp>
      <p:cxnSp>
        <p:nvCxnSpPr>
          <p:cNvPr id="134" name="直接连接符 133"/>
          <p:cNvCxnSpPr/>
          <p:nvPr>
            <p:custDataLst>
              <p:tags r:id="rId13"/>
            </p:custDataLst>
          </p:nvPr>
        </p:nvCxnSpPr>
        <p:spPr>
          <a:xfrm>
            <a:off x="8645525" y="291592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35" name="直接连接符 134"/>
          <p:cNvCxnSpPr/>
          <p:nvPr>
            <p:custDataLst>
              <p:tags r:id="rId14"/>
            </p:custDataLst>
          </p:nvPr>
        </p:nvCxnSpPr>
        <p:spPr>
          <a:xfrm>
            <a:off x="8645525" y="291592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36" name="序号"/>
          <p:cNvSpPr txBox="1"/>
          <p:nvPr>
            <p:custDataLst>
              <p:tags r:id="rId15"/>
            </p:custDataLst>
          </p:nvPr>
        </p:nvSpPr>
        <p:spPr>
          <a:xfrm>
            <a:off x="8645525" y="2432685"/>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03.</a:t>
            </a:r>
            <a:endParaRPr lang="en-US" altLang="zh-CN" sz="2000">
              <a:solidFill>
                <a:schemeClr val="accent1"/>
              </a:solidFill>
              <a:latin typeface="+mj-lt"/>
              <a:ea typeface="+mj-ea"/>
              <a:cs typeface="MiSans Heavy" panose="00000a00000000000000" charset="-122"/>
              <a:sym typeface="+mn-ea"/>
            </a:endParaRPr>
          </a:p>
        </p:txBody>
      </p:sp>
      <p:sp>
        <p:nvSpPr>
          <p:cNvPr id="138" name="标题"/>
          <p:cNvSpPr txBox="1"/>
          <p:nvPr>
            <p:custDataLst>
              <p:tags r:id="rId16"/>
            </p:custDataLst>
          </p:nvPr>
        </p:nvSpPr>
        <p:spPr>
          <a:xfrm>
            <a:off x="8645525" y="3074670"/>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护理诊断</a:t>
            </a:r>
            <a:endParaRPr lang="zh-CN" altLang="en-US" sz="2000">
              <a:solidFill>
                <a:schemeClr val="accent1"/>
              </a:solidFill>
              <a:latin typeface="+mj-ea"/>
              <a:ea typeface="+mj-ea"/>
              <a:cs typeface="MiSans Heavy" panose="00000a00000000000000" charset="-122"/>
              <a:sym typeface="+mn-ea"/>
            </a:endParaRPr>
          </a:p>
        </p:txBody>
      </p:sp>
      <p:cxnSp>
        <p:nvCxnSpPr>
          <p:cNvPr id="120" name="直接连接符 119"/>
          <p:cNvCxnSpPr/>
          <p:nvPr>
            <p:custDataLst>
              <p:tags r:id="rId17"/>
            </p:custDataLst>
          </p:nvPr>
        </p:nvCxnSpPr>
        <p:spPr>
          <a:xfrm>
            <a:off x="3357245" y="4844415"/>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21" name="直接连接符 120"/>
          <p:cNvCxnSpPr/>
          <p:nvPr>
            <p:custDataLst>
              <p:tags r:id="rId18"/>
            </p:custDataLst>
          </p:nvPr>
        </p:nvCxnSpPr>
        <p:spPr>
          <a:xfrm>
            <a:off x="3357245" y="4844415"/>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22" name="序号"/>
          <p:cNvSpPr txBox="1"/>
          <p:nvPr>
            <p:custDataLst>
              <p:tags r:id="rId19"/>
            </p:custDataLst>
          </p:nvPr>
        </p:nvSpPr>
        <p:spPr>
          <a:xfrm>
            <a:off x="3357245" y="4361180"/>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04.</a:t>
            </a:r>
            <a:endParaRPr lang="en-US" altLang="zh-CN" sz="2000">
              <a:solidFill>
                <a:schemeClr val="accent1"/>
              </a:solidFill>
              <a:latin typeface="+mj-lt"/>
              <a:ea typeface="+mj-ea"/>
              <a:cs typeface="MiSans Heavy" panose="00000a00000000000000" charset="-122"/>
              <a:sym typeface="+mn-ea"/>
            </a:endParaRPr>
          </a:p>
        </p:txBody>
      </p:sp>
      <p:sp>
        <p:nvSpPr>
          <p:cNvPr id="124" name="标题"/>
          <p:cNvSpPr txBox="1"/>
          <p:nvPr>
            <p:custDataLst>
              <p:tags r:id="rId20"/>
            </p:custDataLst>
          </p:nvPr>
        </p:nvSpPr>
        <p:spPr>
          <a:xfrm>
            <a:off x="3357245" y="5003165"/>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护理措施</a:t>
            </a:r>
            <a:endParaRPr lang="zh-CN" altLang="en-US" sz="2000">
              <a:solidFill>
                <a:schemeClr val="accent1"/>
              </a:solidFill>
              <a:latin typeface="+mj-ea"/>
              <a:ea typeface="+mj-ea"/>
              <a:cs typeface="MiSans Heavy" panose="00000a00000000000000" charset="-122"/>
              <a:sym typeface="+mn-ea"/>
            </a:endParaRPr>
          </a:p>
        </p:txBody>
      </p:sp>
      <p:cxnSp>
        <p:nvCxnSpPr>
          <p:cNvPr id="141" name="直接连接符 140"/>
          <p:cNvCxnSpPr/>
          <p:nvPr>
            <p:custDataLst>
              <p:tags r:id="rId21"/>
            </p:custDataLst>
          </p:nvPr>
        </p:nvCxnSpPr>
        <p:spPr>
          <a:xfrm>
            <a:off x="6882765" y="484378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42" name="直接连接符 141"/>
          <p:cNvCxnSpPr/>
          <p:nvPr>
            <p:custDataLst>
              <p:tags r:id="rId22"/>
            </p:custDataLst>
          </p:nvPr>
        </p:nvCxnSpPr>
        <p:spPr>
          <a:xfrm>
            <a:off x="6882765" y="484378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43" name="序号"/>
          <p:cNvSpPr txBox="1"/>
          <p:nvPr>
            <p:custDataLst>
              <p:tags r:id="rId23"/>
            </p:custDataLst>
          </p:nvPr>
        </p:nvSpPr>
        <p:spPr>
          <a:xfrm>
            <a:off x="6882765" y="4360545"/>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05.</a:t>
            </a:r>
            <a:endParaRPr lang="en-US" altLang="zh-CN" sz="2000">
              <a:solidFill>
                <a:schemeClr val="accent1"/>
              </a:solidFill>
              <a:latin typeface="+mj-lt"/>
              <a:ea typeface="+mj-ea"/>
              <a:cs typeface="MiSans Heavy" panose="00000a00000000000000" charset="-122"/>
              <a:sym typeface="+mn-ea"/>
            </a:endParaRPr>
          </a:p>
        </p:txBody>
      </p:sp>
      <p:sp>
        <p:nvSpPr>
          <p:cNvPr id="145" name="标题"/>
          <p:cNvSpPr txBox="1"/>
          <p:nvPr>
            <p:custDataLst>
              <p:tags r:id="rId24"/>
            </p:custDataLst>
          </p:nvPr>
        </p:nvSpPr>
        <p:spPr>
          <a:xfrm>
            <a:off x="6882765" y="5002530"/>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健康宣教</a:t>
            </a:r>
            <a:endParaRPr lang="zh-CN" altLang="en-US" sz="2000">
              <a:solidFill>
                <a:schemeClr val="accent1"/>
              </a:solidFill>
              <a:latin typeface="+mj-ea"/>
              <a:ea typeface="+mj-ea"/>
              <a:cs typeface="MiSans Heavy" panose="00000a00000000000000" charset="-122"/>
              <a:sym typeface="+mn-ea"/>
            </a:endParaRPr>
          </a:p>
        </p:txBody>
      </p:sp>
    </p:spTree>
    <p:custDataLst>
      <p:tags r:id="rId2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One</a:t>
            </a:r>
            <a:endParaRPr lang="zh-CN" altLang="en-US"/>
          </a:p>
        </p:txBody>
      </p:sp>
      <p:sp>
        <p:nvSpPr>
          <p:cNvPr id="3" name="标题 2"/>
          <p:cNvSpPr>
            <a:spLocks noGrp="1"/>
          </p:cNvSpPr>
          <p:nvPr>
            <p:ph type="title" idx="1"/>
            <p:custDataLst>
              <p:tags r:id="rId4"/>
            </p:custDataLst>
          </p:nvPr>
        </p:nvSpPr>
        <p:spPr/>
        <p:txBody>
          <a:bodyPr/>
          <a:lstStyle/>
          <a:p>
            <a:r>
              <a:rPr lang="zh-CN" altLang="en-US"/>
              <a:t>不自主运动查房概述</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定义及病因</a:t>
            </a:r>
            <a:endParaRPr lang="zh-CN" altLang="en-US"/>
          </a:p>
        </p:txBody>
      </p:sp>
      <p:sp>
        <p:nvSpPr>
          <p:cNvPr id="21" name="矩形: 圆角 4"/>
          <p:cNvSpPr/>
          <p:nvPr>
            <p:custDataLst>
              <p:tags r:id="rId2"/>
            </p:custDataLst>
          </p:nvPr>
        </p:nvSpPr>
        <p:spPr>
          <a:xfrm>
            <a:off x="608330" y="1789915"/>
            <a:ext cx="2569178" cy="3891925"/>
          </a:xfrm>
          <a:prstGeom prst="roundRect">
            <a:avLst/>
          </a:prstGeom>
          <a:noFill/>
          <a:ln>
            <a:solidFill>
              <a:schemeClr val="lt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lang="zh-CN" altLang="en-US">
              <a:solidFill>
                <a:schemeClr val="lt1"/>
              </a:solidFill>
              <a:latin typeface="+mn-ea"/>
              <a:sym typeface="Arial" pitchFamily="34" charset="0"/>
            </a:endParaRPr>
          </a:p>
        </p:txBody>
      </p:sp>
      <p:sp>
        <p:nvSpPr>
          <p:cNvPr id="23" name="矩形: 圆角 4"/>
          <p:cNvSpPr/>
          <p:nvPr>
            <p:custDataLst>
              <p:tags r:id="rId3"/>
            </p:custDataLst>
          </p:nvPr>
        </p:nvSpPr>
        <p:spPr>
          <a:xfrm>
            <a:off x="3408213" y="1789915"/>
            <a:ext cx="2569178" cy="3891925"/>
          </a:xfrm>
          <a:prstGeom prst="roundRect">
            <a:avLst/>
          </a:prstGeom>
          <a:noFill/>
          <a:ln>
            <a:solidFill>
              <a:schemeClr val="lt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lang="zh-CN" altLang="en-US">
              <a:solidFill>
                <a:schemeClr val="lt1"/>
              </a:solidFill>
              <a:latin typeface="+mn-ea"/>
              <a:sym typeface="Arial" pitchFamily="34" charset="0"/>
            </a:endParaRPr>
          </a:p>
        </p:txBody>
      </p:sp>
      <p:sp>
        <p:nvSpPr>
          <p:cNvPr id="25" name="文本框 24"/>
          <p:cNvSpPr txBox="1"/>
          <p:nvPr>
            <p:custDataLst>
              <p:tags r:id="rId4"/>
            </p:custDataLst>
          </p:nvPr>
        </p:nvSpPr>
        <p:spPr>
          <a:xfrm>
            <a:off x="823459" y="3460212"/>
            <a:ext cx="2138930" cy="1843782"/>
          </a:xfrm>
          <a:prstGeom prst="rect">
            <a:avLst/>
          </a:prstGeom>
          <a:noFill/>
        </p:spPr>
        <p:txBody>
          <a:bodyPr wrap="square" lIns="71755" tIns="46800" rIns="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pPr>
            <a:r>
              <a:rPr lang="zh-CN" altLang="en-US" spc="150">
                <a:latin typeface="+mn-ea"/>
                <a:sym typeface="Arial" pitchFamily="34" charset="0"/>
              </a:rPr>
              <a:t>不自主运动：指不受意识控制、不由自主发生的运动</a:t>
            </a:r>
            <a:endParaRPr lang="zh-CN" altLang="en-US" spc="150">
              <a:latin typeface="+mn-ea"/>
              <a:sym typeface="Arial" pitchFamily="34" charset="0"/>
            </a:endParaRPr>
          </a:p>
        </p:txBody>
      </p:sp>
      <p:sp>
        <p:nvSpPr>
          <p:cNvPr id="27" name="文本框 26"/>
          <p:cNvSpPr txBox="1"/>
          <p:nvPr>
            <p:custDataLst>
              <p:tags r:id="rId5"/>
            </p:custDataLst>
          </p:nvPr>
        </p:nvSpPr>
        <p:spPr>
          <a:xfrm>
            <a:off x="3623341" y="3460212"/>
            <a:ext cx="2138930" cy="1843782"/>
          </a:xfrm>
          <a:prstGeom prst="rect">
            <a:avLst/>
          </a:prstGeom>
          <a:noFill/>
        </p:spPr>
        <p:txBody>
          <a:bodyPr wrap="square" lIns="71755" tIns="46800" rIns="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pPr>
            <a:r>
              <a:rPr lang="zh-CN" altLang="en-US" spc="150">
                <a:latin typeface="+mn-ea"/>
                <a:sym typeface="Arial" pitchFamily="34" charset="0"/>
              </a:rPr>
              <a:t>病因：多种原因，包括神经系统疾病、药物副作用、心理因素等</a:t>
            </a:r>
            <a:endParaRPr lang="zh-CN" altLang="en-US" spc="150">
              <a:latin typeface="+mn-ea"/>
              <a:sym typeface="Arial" pitchFamily="34" charset="0"/>
            </a:endParaRPr>
          </a:p>
        </p:txBody>
      </p:sp>
      <p:sp>
        <p:nvSpPr>
          <p:cNvPr id="28" name="文本框 27"/>
          <p:cNvSpPr txBox="1"/>
          <p:nvPr>
            <p:custDataLst>
              <p:tags r:id="rId6"/>
            </p:custDataLst>
          </p:nvPr>
        </p:nvSpPr>
        <p:spPr>
          <a:xfrm>
            <a:off x="1024459" y="2222741"/>
            <a:ext cx="1736850" cy="1093214"/>
          </a:xfrm>
          <a:prstGeom prst="rect">
            <a:avLst/>
          </a:prstGeom>
          <a:noFill/>
        </p:spPr>
        <p:txBody>
          <a:bodyPr wrap="square"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chemeClr val="accent1"/>
                </a:solidFill>
                <a:latin typeface="+mn-ea"/>
              </a:rPr>
              <a:t>01</a:t>
            </a:r>
            <a:endParaRPr lang="en-US" altLang="zh-CN" sz="6000" b="1">
              <a:solidFill>
                <a:schemeClr val="accent1"/>
              </a:solidFill>
              <a:latin typeface="+mn-ea"/>
            </a:endParaRPr>
          </a:p>
        </p:txBody>
      </p:sp>
      <p:sp>
        <p:nvSpPr>
          <p:cNvPr id="29" name="文本框 28"/>
          <p:cNvSpPr txBox="1"/>
          <p:nvPr>
            <p:custDataLst>
              <p:tags r:id="rId7"/>
            </p:custDataLst>
          </p:nvPr>
        </p:nvSpPr>
        <p:spPr>
          <a:xfrm>
            <a:off x="3824342" y="2222741"/>
            <a:ext cx="1736850" cy="1093214"/>
          </a:xfrm>
          <a:prstGeom prst="rect">
            <a:avLst/>
          </a:prstGeom>
          <a:noFill/>
        </p:spPr>
        <p:txBody>
          <a:bodyPr wrap="square"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chemeClr val="accent4"/>
                </a:solidFill>
                <a:latin typeface="+mn-ea"/>
              </a:rPr>
              <a:t>02</a:t>
            </a:r>
            <a:endParaRPr lang="en-US" altLang="zh-CN" sz="6000" b="1">
              <a:solidFill>
                <a:schemeClr val="accent4"/>
              </a:solidFill>
              <a:latin typeface="+mn-ea"/>
            </a:endParaRPr>
          </a:p>
        </p:txBody>
      </p:sp>
      <p:sp>
        <p:nvSpPr>
          <p:cNvPr id="30" name="矩形: 圆角 4"/>
          <p:cNvSpPr/>
          <p:nvPr>
            <p:custDataLst>
              <p:tags r:id="rId8"/>
            </p:custDataLst>
          </p:nvPr>
        </p:nvSpPr>
        <p:spPr>
          <a:xfrm>
            <a:off x="6208738" y="1789915"/>
            <a:ext cx="2569178" cy="3891925"/>
          </a:xfrm>
          <a:prstGeom prst="roundRect">
            <a:avLst/>
          </a:prstGeom>
          <a:noFill/>
          <a:ln>
            <a:solidFill>
              <a:schemeClr val="lt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lang="zh-CN" altLang="en-US">
              <a:solidFill>
                <a:schemeClr val="lt1"/>
              </a:solidFill>
              <a:latin typeface="+mn-ea"/>
              <a:sym typeface="Arial" pitchFamily="34" charset="0"/>
            </a:endParaRPr>
          </a:p>
        </p:txBody>
      </p:sp>
      <p:sp>
        <p:nvSpPr>
          <p:cNvPr id="31" name="文本框 30"/>
          <p:cNvSpPr txBox="1"/>
          <p:nvPr>
            <p:custDataLst>
              <p:tags r:id="rId9"/>
            </p:custDataLst>
          </p:nvPr>
        </p:nvSpPr>
        <p:spPr>
          <a:xfrm>
            <a:off x="6423866" y="3460212"/>
            <a:ext cx="2138930" cy="1843782"/>
          </a:xfrm>
          <a:prstGeom prst="rect">
            <a:avLst/>
          </a:prstGeom>
          <a:noFill/>
        </p:spPr>
        <p:txBody>
          <a:bodyPr wrap="square" lIns="71755" tIns="46800" rIns="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pPr>
            <a:r>
              <a:rPr lang="zh-CN" altLang="en-US" spc="150">
                <a:latin typeface="+mn-ea"/>
                <a:sym typeface="Arial" pitchFamily="34" charset="0"/>
              </a:rPr>
              <a:t>查房：对患者进行全面评估，制定治疗方案</a:t>
            </a:r>
            <a:endParaRPr lang="zh-CN" altLang="en-US" spc="150">
              <a:latin typeface="+mn-ea"/>
              <a:sym typeface="Arial" pitchFamily="34" charset="0"/>
            </a:endParaRPr>
          </a:p>
        </p:txBody>
      </p:sp>
      <p:sp>
        <p:nvSpPr>
          <p:cNvPr id="32" name="文本框 31"/>
          <p:cNvSpPr txBox="1"/>
          <p:nvPr>
            <p:custDataLst>
              <p:tags r:id="rId10"/>
            </p:custDataLst>
          </p:nvPr>
        </p:nvSpPr>
        <p:spPr>
          <a:xfrm>
            <a:off x="6624867" y="2222741"/>
            <a:ext cx="1736850" cy="1093214"/>
          </a:xfrm>
          <a:prstGeom prst="rect">
            <a:avLst/>
          </a:prstGeom>
          <a:noFill/>
        </p:spPr>
        <p:txBody>
          <a:bodyPr wrap="square"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chemeClr val="accent1"/>
                </a:solidFill>
                <a:latin typeface="+mn-ea"/>
              </a:rPr>
              <a:t>03</a:t>
            </a:r>
            <a:endParaRPr lang="en-US" altLang="zh-CN" sz="6000" b="1">
              <a:solidFill>
                <a:schemeClr val="accent1"/>
              </a:solidFill>
              <a:latin typeface="+mn-ea"/>
            </a:endParaRPr>
          </a:p>
        </p:txBody>
      </p:sp>
      <p:sp>
        <p:nvSpPr>
          <p:cNvPr id="7" name="矩形: 圆角 4"/>
          <p:cNvSpPr/>
          <p:nvPr>
            <p:custDataLst>
              <p:tags r:id="rId11"/>
            </p:custDataLst>
          </p:nvPr>
        </p:nvSpPr>
        <p:spPr>
          <a:xfrm>
            <a:off x="9008620" y="1789915"/>
            <a:ext cx="2569178" cy="3891925"/>
          </a:xfrm>
          <a:prstGeom prst="roundRect">
            <a:avLst/>
          </a:prstGeom>
          <a:noFill/>
          <a:ln>
            <a:solidFill>
              <a:schemeClr val="lt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lang="zh-CN" altLang="en-US">
              <a:solidFill>
                <a:schemeClr val="lt1"/>
              </a:solidFill>
              <a:latin typeface="+mn-ea"/>
              <a:sym typeface="Arial" pitchFamily="34" charset="0"/>
            </a:endParaRPr>
          </a:p>
        </p:txBody>
      </p:sp>
      <p:sp>
        <p:nvSpPr>
          <p:cNvPr id="11" name="文本框 10"/>
          <p:cNvSpPr txBox="1"/>
          <p:nvPr>
            <p:custDataLst>
              <p:tags r:id="rId12"/>
            </p:custDataLst>
          </p:nvPr>
        </p:nvSpPr>
        <p:spPr>
          <a:xfrm>
            <a:off x="9223749" y="3460212"/>
            <a:ext cx="2138930" cy="1843782"/>
          </a:xfrm>
          <a:prstGeom prst="rect">
            <a:avLst/>
          </a:prstGeom>
          <a:noFill/>
        </p:spPr>
        <p:txBody>
          <a:bodyPr wrap="square" lIns="71755" tIns="46800" rIns="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pc="150">
                <a:latin typeface="+mn-ea"/>
                <a:sym typeface="Arial" pitchFamily="34" charset="0"/>
              </a:rPr>
              <a:t>查房目的：了解患者病情，制定针对性治疗方案，提高治疗效果</a:t>
            </a:r>
            <a:endParaRPr lang="zh-CN" altLang="en-US" spc="150">
              <a:latin typeface="+mn-ea"/>
              <a:sym typeface="Arial" pitchFamily="34" charset="0"/>
            </a:endParaRPr>
          </a:p>
        </p:txBody>
      </p:sp>
      <p:sp>
        <p:nvSpPr>
          <p:cNvPr id="12" name="文本框 11"/>
          <p:cNvSpPr txBox="1"/>
          <p:nvPr>
            <p:custDataLst>
              <p:tags r:id="rId13"/>
            </p:custDataLst>
          </p:nvPr>
        </p:nvSpPr>
        <p:spPr>
          <a:xfrm>
            <a:off x="9424750" y="2222741"/>
            <a:ext cx="1736850" cy="1093214"/>
          </a:xfrm>
          <a:prstGeom prst="rect">
            <a:avLst/>
          </a:prstGeom>
          <a:noFill/>
        </p:spPr>
        <p:txBody>
          <a:bodyPr wrap="square"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chemeClr val="accent1"/>
                </a:solidFill>
                <a:latin typeface="+mn-ea"/>
              </a:rPr>
              <a:t>04</a:t>
            </a:r>
            <a:endParaRPr lang="en-US" altLang="zh-CN" sz="6000" b="1">
              <a:solidFill>
                <a:schemeClr val="accent1"/>
              </a:solidFill>
              <a:latin typeface="+mn-ea"/>
            </a:endParaRPr>
          </a:p>
        </p:txBody>
      </p:sp>
    </p:spTree>
    <p:custDataLst>
      <p:tags r:id="rId1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分类及表现</a:t>
            </a:r>
            <a:endParaRPr lang="zh-CN" altLang="en-US"/>
          </a:p>
        </p:txBody>
      </p:sp>
      <p:sp>
        <p:nvSpPr>
          <p:cNvPr id="11" name="任意多边形: 形状 10"/>
          <p:cNvSpPr/>
          <p:nvPr>
            <p:custDataLst>
              <p:tags r:id="rId2"/>
            </p:custDataLst>
          </p:nvPr>
        </p:nvSpPr>
        <p:spPr>
          <a:xfrm>
            <a:off x="943960" y="1221740"/>
            <a:ext cx="3295989" cy="2384659"/>
          </a:xfrm>
          <a:custGeom>
            <a:gdLst>
              <a:gd name="connsiteX0" fmla="*/ 24325 w 2088896"/>
              <a:gd name="connsiteY0" fmla="*/ 0 h 2739828"/>
              <a:gd name="connsiteX1" fmla="*/ 1946715 w 2088896"/>
              <a:gd name="connsiteY1" fmla="*/ 0 h 2739828"/>
              <a:gd name="connsiteX2" fmla="*/ 2088896 w 2088896"/>
              <a:gd name="connsiteY2" fmla="*/ 142181 h 2739828"/>
              <a:gd name="connsiteX3" fmla="*/ 2088896 w 2088896"/>
              <a:gd name="connsiteY3" fmla="*/ 2597647 h 2739828"/>
              <a:gd name="connsiteX4" fmla="*/ 1946715 w 2088896"/>
              <a:gd name="connsiteY4" fmla="*/ 2739828 h 2739828"/>
              <a:gd name="connsiteX5" fmla="*/ 24325 w 2088896"/>
              <a:gd name="connsiteY5" fmla="*/ 2739828 h 2739828"/>
              <a:gd name="connsiteX6" fmla="*/ 0 w 2088896"/>
              <a:gd name="connsiteY6" fmla="*/ 2734917 h 2739828"/>
              <a:gd name="connsiteX7" fmla="*/ 0 w 2088896"/>
              <a:gd name="connsiteY7" fmla="*/ 4911 h 273982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8895" h="2739828">
                <a:moveTo>
                  <a:pt x="24325" y="0"/>
                </a:moveTo>
                <a:lnTo>
                  <a:pt x="1946715" y="0"/>
                </a:lnTo>
                <a:cubicBezTo>
                  <a:pt x="2025239" y="0"/>
                  <a:pt x="2088896" y="63657"/>
                  <a:pt x="2088896" y="142181"/>
                </a:cubicBezTo>
                <a:lnTo>
                  <a:pt x="2088896" y="2597647"/>
                </a:lnTo>
                <a:cubicBezTo>
                  <a:pt x="2088896" y="2676171"/>
                  <a:pt x="2025239" y="2739828"/>
                  <a:pt x="1946715" y="2739828"/>
                </a:cubicBezTo>
                <a:lnTo>
                  <a:pt x="24325" y="2739828"/>
                </a:lnTo>
                <a:lnTo>
                  <a:pt x="0" y="2734917"/>
                </a:lnTo>
                <a:lnTo>
                  <a:pt x="0" y="4911"/>
                </a:lnTo>
                <a:close/>
              </a:path>
            </a:pathLst>
          </a:custGeom>
          <a:solidFill>
            <a:schemeClr val="bg2"/>
          </a:solidFill>
          <a:ln w="15875">
            <a:solidFill>
              <a:schemeClr val="tx1">
                <a:alpha val="2000"/>
              </a:schemeClr>
            </a:solidFill>
          </a:ln>
          <a:effectLst>
            <a:outerShdw blurRad="177800" dist="25400" dir="2700000" sx="102000" sy="102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mn-ea"/>
            </a:endParaRPr>
          </a:p>
        </p:txBody>
      </p:sp>
      <p:sp>
        <p:nvSpPr>
          <p:cNvPr id="8" name="文本框 10"/>
          <p:cNvSpPr txBox="1"/>
          <p:nvPr>
            <p:custDataLst>
              <p:tags r:id="rId3"/>
            </p:custDataLst>
          </p:nvPr>
        </p:nvSpPr>
        <p:spPr>
          <a:xfrm>
            <a:off x="1145293" y="2311508"/>
            <a:ext cx="2876931" cy="11597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tx1">
                    <a:lumMod val="75000"/>
                    <a:lumOff val="25000"/>
                  </a:schemeClr>
                </a:solidFill>
                <a:latin typeface="+mn-ea"/>
                <a:sym typeface="+mn-ea"/>
              </a:rPr>
              <a:t>生理性不自主运动：如眨眼、打哈欠等</a:t>
            </a:r>
            <a:endParaRPr lang="zh-CN" altLang="en-US" sz="2000" spc="150">
              <a:solidFill>
                <a:schemeClr val="tx1">
                  <a:lumMod val="75000"/>
                  <a:lumOff val="25000"/>
                </a:schemeClr>
              </a:solidFill>
              <a:latin typeface="+mn-ea"/>
              <a:sym typeface="+mn-ea"/>
            </a:endParaRPr>
          </a:p>
        </p:txBody>
      </p:sp>
      <p:sp>
        <p:nvSpPr>
          <p:cNvPr id="9" name="文本框 58"/>
          <p:cNvSpPr txBox="1"/>
          <p:nvPr>
            <p:custDataLst>
              <p:tags r:id="rId4"/>
            </p:custDataLst>
          </p:nvPr>
        </p:nvSpPr>
        <p:spPr>
          <a:xfrm>
            <a:off x="1145293" y="1494689"/>
            <a:ext cx="1049231" cy="77425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800" b="1" spc="300">
                <a:solidFill>
                  <a:schemeClr val="accent1"/>
                </a:solidFill>
                <a:latin typeface="+mn-ea"/>
              </a:rPr>
              <a:t>01</a:t>
            </a:r>
            <a:endParaRPr lang="en-US" altLang="zh-CN" sz="4800" b="1" spc="300">
              <a:solidFill>
                <a:schemeClr val="accent1"/>
              </a:solidFill>
              <a:latin typeface="+mn-ea"/>
            </a:endParaRPr>
          </a:p>
        </p:txBody>
      </p:sp>
      <p:sp>
        <p:nvSpPr>
          <p:cNvPr id="12" name="矩形 11"/>
          <p:cNvSpPr/>
          <p:nvPr>
            <p:custDataLst>
              <p:tags r:id="rId5"/>
            </p:custDataLst>
          </p:nvPr>
        </p:nvSpPr>
        <p:spPr>
          <a:xfrm>
            <a:off x="818971" y="1221740"/>
            <a:ext cx="125664" cy="238465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5" name="任意多边形: 形状 14"/>
          <p:cNvSpPr/>
          <p:nvPr>
            <p:custDataLst>
              <p:tags r:id="rId6"/>
            </p:custDataLst>
          </p:nvPr>
        </p:nvSpPr>
        <p:spPr>
          <a:xfrm>
            <a:off x="4566610" y="1221740"/>
            <a:ext cx="3295989" cy="2384659"/>
          </a:xfrm>
          <a:custGeom>
            <a:gdLst>
              <a:gd name="connsiteX0" fmla="*/ 24325 w 2088896"/>
              <a:gd name="connsiteY0" fmla="*/ 0 h 2739828"/>
              <a:gd name="connsiteX1" fmla="*/ 1946715 w 2088896"/>
              <a:gd name="connsiteY1" fmla="*/ 0 h 2739828"/>
              <a:gd name="connsiteX2" fmla="*/ 2088896 w 2088896"/>
              <a:gd name="connsiteY2" fmla="*/ 142181 h 2739828"/>
              <a:gd name="connsiteX3" fmla="*/ 2088896 w 2088896"/>
              <a:gd name="connsiteY3" fmla="*/ 2597647 h 2739828"/>
              <a:gd name="connsiteX4" fmla="*/ 1946715 w 2088896"/>
              <a:gd name="connsiteY4" fmla="*/ 2739828 h 2739828"/>
              <a:gd name="connsiteX5" fmla="*/ 24325 w 2088896"/>
              <a:gd name="connsiteY5" fmla="*/ 2739828 h 2739828"/>
              <a:gd name="connsiteX6" fmla="*/ 0 w 2088896"/>
              <a:gd name="connsiteY6" fmla="*/ 2734917 h 2739828"/>
              <a:gd name="connsiteX7" fmla="*/ 0 w 2088896"/>
              <a:gd name="connsiteY7" fmla="*/ 4911 h 273982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8895" h="2739828">
                <a:moveTo>
                  <a:pt x="24325" y="0"/>
                </a:moveTo>
                <a:lnTo>
                  <a:pt x="1946715" y="0"/>
                </a:lnTo>
                <a:cubicBezTo>
                  <a:pt x="2025239" y="0"/>
                  <a:pt x="2088896" y="63657"/>
                  <a:pt x="2088896" y="142181"/>
                </a:cubicBezTo>
                <a:lnTo>
                  <a:pt x="2088896" y="2597647"/>
                </a:lnTo>
                <a:cubicBezTo>
                  <a:pt x="2088896" y="2676171"/>
                  <a:pt x="2025239" y="2739828"/>
                  <a:pt x="1946715" y="2739828"/>
                </a:cubicBezTo>
                <a:lnTo>
                  <a:pt x="24325" y="2739828"/>
                </a:lnTo>
                <a:lnTo>
                  <a:pt x="0" y="2734917"/>
                </a:lnTo>
                <a:lnTo>
                  <a:pt x="0" y="4911"/>
                </a:lnTo>
                <a:close/>
              </a:path>
            </a:pathLst>
          </a:custGeom>
          <a:solidFill>
            <a:schemeClr val="bg2"/>
          </a:solidFill>
          <a:ln w="15875">
            <a:solidFill>
              <a:schemeClr val="tx1">
                <a:alpha val="2000"/>
              </a:schemeClr>
            </a:solidFill>
          </a:ln>
          <a:effectLst>
            <a:outerShdw blurRad="177800" dist="25400" dir="2700000" sx="102000" sy="102000" algn="tl" rotWithShape="0">
              <a:schemeClr val="accent2">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mn-ea"/>
            </a:endParaRPr>
          </a:p>
        </p:txBody>
      </p:sp>
      <p:sp>
        <p:nvSpPr>
          <p:cNvPr id="17" name="文本框 10"/>
          <p:cNvSpPr txBox="1"/>
          <p:nvPr>
            <p:custDataLst>
              <p:tags r:id="rId7"/>
            </p:custDataLst>
          </p:nvPr>
        </p:nvSpPr>
        <p:spPr>
          <a:xfrm>
            <a:off x="4767943" y="2311508"/>
            <a:ext cx="2876931" cy="1159710"/>
          </a:xfrm>
          <a:prstGeom prst="rect">
            <a:avLst/>
          </a:prstGeom>
          <a:noFill/>
        </p:spPr>
        <p:txBody>
          <a:bodyPr vert="horz" wrap="square" lIns="90000" tIns="46800" rIns="90000" bIns="4680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tx1">
                    <a:lumMod val="75000"/>
                    <a:lumOff val="25000"/>
                  </a:schemeClr>
                </a:solidFill>
                <a:latin typeface="+mn-ea"/>
                <a:sym typeface="+mn-ea"/>
              </a:rPr>
              <a:t>病理性不自主运动：如帕金森病、舞蹈病等</a:t>
            </a:r>
            <a:endParaRPr lang="zh-CN" altLang="en-US" sz="2000" spc="150">
              <a:solidFill>
                <a:schemeClr val="tx1">
                  <a:lumMod val="75000"/>
                  <a:lumOff val="25000"/>
                </a:schemeClr>
              </a:solidFill>
              <a:latin typeface="+mn-ea"/>
              <a:sym typeface="+mn-ea"/>
            </a:endParaRPr>
          </a:p>
        </p:txBody>
      </p:sp>
      <p:sp>
        <p:nvSpPr>
          <p:cNvPr id="18" name="文本框 58"/>
          <p:cNvSpPr txBox="1"/>
          <p:nvPr>
            <p:custDataLst>
              <p:tags r:id="rId8"/>
            </p:custDataLst>
          </p:nvPr>
        </p:nvSpPr>
        <p:spPr>
          <a:xfrm>
            <a:off x="4767943" y="1494689"/>
            <a:ext cx="1049231" cy="77425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800" b="1" spc="300">
                <a:solidFill>
                  <a:schemeClr val="accent2"/>
                </a:solidFill>
                <a:latin typeface="+mn-ea"/>
              </a:rPr>
              <a:t>02</a:t>
            </a:r>
            <a:endParaRPr lang="en-US" altLang="zh-CN" sz="4800" b="1" spc="300">
              <a:solidFill>
                <a:schemeClr val="accent2"/>
              </a:solidFill>
              <a:latin typeface="+mn-ea"/>
            </a:endParaRPr>
          </a:p>
        </p:txBody>
      </p:sp>
      <p:sp>
        <p:nvSpPr>
          <p:cNvPr id="19" name="矩形 18"/>
          <p:cNvSpPr/>
          <p:nvPr>
            <p:custDataLst>
              <p:tags r:id="rId9"/>
            </p:custDataLst>
          </p:nvPr>
        </p:nvSpPr>
        <p:spPr>
          <a:xfrm>
            <a:off x="4440945" y="1221740"/>
            <a:ext cx="125664" cy="238465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21" name="任意多边形: 形状 20"/>
          <p:cNvSpPr/>
          <p:nvPr>
            <p:custDataLst>
              <p:tags r:id="rId10"/>
            </p:custDataLst>
          </p:nvPr>
        </p:nvSpPr>
        <p:spPr>
          <a:xfrm>
            <a:off x="8071027" y="1221740"/>
            <a:ext cx="3295989" cy="2384659"/>
          </a:xfrm>
          <a:custGeom>
            <a:gdLst>
              <a:gd name="connsiteX0" fmla="*/ 24325 w 2088896"/>
              <a:gd name="connsiteY0" fmla="*/ 0 h 2739828"/>
              <a:gd name="connsiteX1" fmla="*/ 1946715 w 2088896"/>
              <a:gd name="connsiteY1" fmla="*/ 0 h 2739828"/>
              <a:gd name="connsiteX2" fmla="*/ 2088896 w 2088896"/>
              <a:gd name="connsiteY2" fmla="*/ 142181 h 2739828"/>
              <a:gd name="connsiteX3" fmla="*/ 2088896 w 2088896"/>
              <a:gd name="connsiteY3" fmla="*/ 2597647 h 2739828"/>
              <a:gd name="connsiteX4" fmla="*/ 1946715 w 2088896"/>
              <a:gd name="connsiteY4" fmla="*/ 2739828 h 2739828"/>
              <a:gd name="connsiteX5" fmla="*/ 24325 w 2088896"/>
              <a:gd name="connsiteY5" fmla="*/ 2739828 h 2739828"/>
              <a:gd name="connsiteX6" fmla="*/ 0 w 2088896"/>
              <a:gd name="connsiteY6" fmla="*/ 2734917 h 2739828"/>
              <a:gd name="connsiteX7" fmla="*/ 0 w 2088896"/>
              <a:gd name="connsiteY7" fmla="*/ 4911 h 273982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8895" h="2739828">
                <a:moveTo>
                  <a:pt x="24325" y="0"/>
                </a:moveTo>
                <a:lnTo>
                  <a:pt x="1946715" y="0"/>
                </a:lnTo>
                <a:cubicBezTo>
                  <a:pt x="2025239" y="0"/>
                  <a:pt x="2088896" y="63657"/>
                  <a:pt x="2088896" y="142181"/>
                </a:cubicBezTo>
                <a:lnTo>
                  <a:pt x="2088896" y="2597647"/>
                </a:lnTo>
                <a:cubicBezTo>
                  <a:pt x="2088896" y="2676171"/>
                  <a:pt x="2025239" y="2739828"/>
                  <a:pt x="1946715" y="2739828"/>
                </a:cubicBezTo>
                <a:lnTo>
                  <a:pt x="24325" y="2739828"/>
                </a:lnTo>
                <a:lnTo>
                  <a:pt x="0" y="2734917"/>
                </a:lnTo>
                <a:lnTo>
                  <a:pt x="0" y="4911"/>
                </a:lnTo>
                <a:close/>
              </a:path>
            </a:pathLst>
          </a:custGeom>
          <a:solidFill>
            <a:schemeClr val="bg2"/>
          </a:solidFill>
          <a:ln w="15875">
            <a:solidFill>
              <a:schemeClr val="tx1">
                <a:alpha val="2000"/>
              </a:schemeClr>
            </a:solidFill>
          </a:ln>
          <a:effectLst>
            <a:outerShdw blurRad="177800" dist="25400" dir="2700000" sx="102000" sy="102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mn-ea"/>
            </a:endParaRPr>
          </a:p>
        </p:txBody>
      </p:sp>
      <p:sp>
        <p:nvSpPr>
          <p:cNvPr id="23" name="文本框 10"/>
          <p:cNvSpPr txBox="1"/>
          <p:nvPr>
            <p:custDataLst>
              <p:tags r:id="rId11"/>
            </p:custDataLst>
          </p:nvPr>
        </p:nvSpPr>
        <p:spPr>
          <a:xfrm>
            <a:off x="8272360" y="2311508"/>
            <a:ext cx="2876931" cy="1159710"/>
          </a:xfrm>
          <a:prstGeom prst="rect">
            <a:avLst/>
          </a:prstGeom>
          <a:noFill/>
        </p:spPr>
        <p:txBody>
          <a:bodyPr vert="horz" wrap="square" lIns="90000" tIns="46800" rIns="90000" bIns="4680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tx1">
                    <a:lumMod val="75000"/>
                    <a:lumOff val="25000"/>
                  </a:schemeClr>
                </a:solidFill>
                <a:latin typeface="+mn-ea"/>
                <a:sym typeface="+mn-ea"/>
              </a:rPr>
              <a:t>药物性不自主运动：如抗精神病药物引起的锥体外系反应</a:t>
            </a:r>
            <a:endParaRPr lang="zh-CN" altLang="en-US" sz="2000" spc="150">
              <a:solidFill>
                <a:schemeClr val="tx1">
                  <a:lumMod val="75000"/>
                  <a:lumOff val="25000"/>
                </a:schemeClr>
              </a:solidFill>
              <a:latin typeface="+mn-ea"/>
              <a:sym typeface="+mn-ea"/>
            </a:endParaRPr>
          </a:p>
        </p:txBody>
      </p:sp>
      <p:sp>
        <p:nvSpPr>
          <p:cNvPr id="24" name="文本框 58"/>
          <p:cNvSpPr txBox="1"/>
          <p:nvPr>
            <p:custDataLst>
              <p:tags r:id="rId12"/>
            </p:custDataLst>
          </p:nvPr>
        </p:nvSpPr>
        <p:spPr>
          <a:xfrm>
            <a:off x="8272360" y="1494689"/>
            <a:ext cx="1049231" cy="77425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800" b="1" spc="300">
                <a:solidFill>
                  <a:schemeClr val="accent1"/>
                </a:solidFill>
                <a:latin typeface="+mn-ea"/>
              </a:rPr>
              <a:t>03</a:t>
            </a:r>
            <a:endParaRPr lang="en-US" altLang="zh-CN" sz="4800" b="1" spc="300">
              <a:solidFill>
                <a:schemeClr val="accent1"/>
              </a:solidFill>
              <a:latin typeface="+mn-ea"/>
            </a:endParaRPr>
          </a:p>
        </p:txBody>
      </p:sp>
      <p:sp>
        <p:nvSpPr>
          <p:cNvPr id="25" name="矩形 24"/>
          <p:cNvSpPr/>
          <p:nvPr>
            <p:custDataLst>
              <p:tags r:id="rId13"/>
            </p:custDataLst>
          </p:nvPr>
        </p:nvSpPr>
        <p:spPr>
          <a:xfrm>
            <a:off x="7946038" y="1221740"/>
            <a:ext cx="125664" cy="238465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4" name="任意多边形: 形状 1"/>
          <p:cNvSpPr/>
          <p:nvPr>
            <p:custDataLst>
              <p:tags r:id="rId14"/>
            </p:custDataLst>
          </p:nvPr>
        </p:nvSpPr>
        <p:spPr>
          <a:xfrm>
            <a:off x="943960" y="3864747"/>
            <a:ext cx="3295989" cy="2384659"/>
          </a:xfrm>
          <a:custGeom>
            <a:gdLst>
              <a:gd name="connsiteX0" fmla="*/ 24325 w 2088896"/>
              <a:gd name="connsiteY0" fmla="*/ 0 h 2739828"/>
              <a:gd name="connsiteX1" fmla="*/ 1946715 w 2088896"/>
              <a:gd name="connsiteY1" fmla="*/ 0 h 2739828"/>
              <a:gd name="connsiteX2" fmla="*/ 2088896 w 2088896"/>
              <a:gd name="connsiteY2" fmla="*/ 142181 h 2739828"/>
              <a:gd name="connsiteX3" fmla="*/ 2088896 w 2088896"/>
              <a:gd name="connsiteY3" fmla="*/ 2597647 h 2739828"/>
              <a:gd name="connsiteX4" fmla="*/ 1946715 w 2088896"/>
              <a:gd name="connsiteY4" fmla="*/ 2739828 h 2739828"/>
              <a:gd name="connsiteX5" fmla="*/ 24325 w 2088896"/>
              <a:gd name="connsiteY5" fmla="*/ 2739828 h 2739828"/>
              <a:gd name="connsiteX6" fmla="*/ 0 w 2088896"/>
              <a:gd name="connsiteY6" fmla="*/ 2734917 h 2739828"/>
              <a:gd name="connsiteX7" fmla="*/ 0 w 2088896"/>
              <a:gd name="connsiteY7" fmla="*/ 4911 h 273982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8895" h="2739828">
                <a:moveTo>
                  <a:pt x="24325" y="0"/>
                </a:moveTo>
                <a:lnTo>
                  <a:pt x="1946715" y="0"/>
                </a:lnTo>
                <a:cubicBezTo>
                  <a:pt x="2025239" y="0"/>
                  <a:pt x="2088896" y="63657"/>
                  <a:pt x="2088896" y="142181"/>
                </a:cubicBezTo>
                <a:lnTo>
                  <a:pt x="2088896" y="2597647"/>
                </a:lnTo>
                <a:cubicBezTo>
                  <a:pt x="2088896" y="2676171"/>
                  <a:pt x="2025239" y="2739828"/>
                  <a:pt x="1946715" y="2739828"/>
                </a:cubicBezTo>
                <a:lnTo>
                  <a:pt x="24325" y="2739828"/>
                </a:lnTo>
                <a:lnTo>
                  <a:pt x="0" y="2734917"/>
                </a:lnTo>
                <a:lnTo>
                  <a:pt x="0" y="4911"/>
                </a:lnTo>
                <a:close/>
              </a:path>
            </a:pathLst>
          </a:custGeom>
          <a:solidFill>
            <a:schemeClr val="bg2"/>
          </a:solidFill>
          <a:ln w="15875">
            <a:solidFill>
              <a:schemeClr val="tx1">
                <a:alpha val="2000"/>
              </a:schemeClr>
            </a:solidFill>
          </a:ln>
          <a:effectLst>
            <a:outerShdw blurRad="177800" dist="25400" dir="2700000" sx="102000" sy="102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mn-ea"/>
            </a:endParaRPr>
          </a:p>
        </p:txBody>
      </p:sp>
      <p:sp>
        <p:nvSpPr>
          <p:cNvPr id="5" name="文本框 10"/>
          <p:cNvSpPr txBox="1"/>
          <p:nvPr>
            <p:custDataLst>
              <p:tags r:id="rId15"/>
            </p:custDataLst>
          </p:nvPr>
        </p:nvSpPr>
        <p:spPr>
          <a:xfrm>
            <a:off x="1145293" y="4927491"/>
            <a:ext cx="2876931" cy="11597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tx1">
                    <a:lumMod val="75000"/>
                    <a:lumOff val="25000"/>
                  </a:schemeClr>
                </a:solidFill>
                <a:latin typeface="+mn-ea"/>
                <a:sym typeface="+mn-ea"/>
              </a:rPr>
              <a:t>神经性不自主运动：如癫痫、脑卒中等</a:t>
            </a:r>
            <a:endParaRPr lang="zh-CN" altLang="en-US" sz="2000" spc="150">
              <a:solidFill>
                <a:schemeClr val="tx1">
                  <a:lumMod val="75000"/>
                  <a:lumOff val="25000"/>
                </a:schemeClr>
              </a:solidFill>
              <a:latin typeface="+mn-ea"/>
              <a:sym typeface="+mn-ea"/>
            </a:endParaRPr>
          </a:p>
        </p:txBody>
      </p:sp>
      <p:sp>
        <p:nvSpPr>
          <p:cNvPr id="6" name="文本框 58"/>
          <p:cNvSpPr txBox="1"/>
          <p:nvPr>
            <p:custDataLst>
              <p:tags r:id="rId16"/>
            </p:custDataLst>
          </p:nvPr>
        </p:nvSpPr>
        <p:spPr>
          <a:xfrm>
            <a:off x="1145293" y="4138372"/>
            <a:ext cx="1049231" cy="77425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800" b="1" spc="300">
                <a:solidFill>
                  <a:schemeClr val="accent1"/>
                </a:solidFill>
                <a:latin typeface="+mn-ea"/>
              </a:rPr>
              <a:t>04</a:t>
            </a:r>
            <a:endParaRPr lang="en-US" altLang="zh-CN" sz="4800" b="1" spc="300">
              <a:solidFill>
                <a:schemeClr val="accent1"/>
              </a:solidFill>
              <a:latin typeface="+mn-ea"/>
            </a:endParaRPr>
          </a:p>
        </p:txBody>
      </p:sp>
      <p:sp>
        <p:nvSpPr>
          <p:cNvPr id="7" name="矩形 6"/>
          <p:cNvSpPr/>
          <p:nvPr>
            <p:custDataLst>
              <p:tags r:id="rId17"/>
            </p:custDataLst>
          </p:nvPr>
        </p:nvSpPr>
        <p:spPr>
          <a:xfrm>
            <a:off x="818971" y="3864747"/>
            <a:ext cx="125664" cy="238465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0" name="任意多边形: 形状 9"/>
          <p:cNvSpPr/>
          <p:nvPr>
            <p:custDataLst>
              <p:tags r:id="rId18"/>
            </p:custDataLst>
          </p:nvPr>
        </p:nvSpPr>
        <p:spPr>
          <a:xfrm>
            <a:off x="4566610" y="3864747"/>
            <a:ext cx="3295989" cy="2384659"/>
          </a:xfrm>
          <a:custGeom>
            <a:gdLst>
              <a:gd name="connsiteX0" fmla="*/ 24325 w 2088896"/>
              <a:gd name="connsiteY0" fmla="*/ 0 h 2739828"/>
              <a:gd name="connsiteX1" fmla="*/ 1946715 w 2088896"/>
              <a:gd name="connsiteY1" fmla="*/ 0 h 2739828"/>
              <a:gd name="connsiteX2" fmla="*/ 2088896 w 2088896"/>
              <a:gd name="connsiteY2" fmla="*/ 142181 h 2739828"/>
              <a:gd name="connsiteX3" fmla="*/ 2088896 w 2088896"/>
              <a:gd name="connsiteY3" fmla="*/ 2597647 h 2739828"/>
              <a:gd name="connsiteX4" fmla="*/ 1946715 w 2088896"/>
              <a:gd name="connsiteY4" fmla="*/ 2739828 h 2739828"/>
              <a:gd name="connsiteX5" fmla="*/ 24325 w 2088896"/>
              <a:gd name="connsiteY5" fmla="*/ 2739828 h 2739828"/>
              <a:gd name="connsiteX6" fmla="*/ 0 w 2088896"/>
              <a:gd name="connsiteY6" fmla="*/ 2734917 h 2739828"/>
              <a:gd name="connsiteX7" fmla="*/ 0 w 2088896"/>
              <a:gd name="connsiteY7" fmla="*/ 4911 h 273982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8895" h="2739828">
                <a:moveTo>
                  <a:pt x="24325" y="0"/>
                </a:moveTo>
                <a:lnTo>
                  <a:pt x="1946715" y="0"/>
                </a:lnTo>
                <a:cubicBezTo>
                  <a:pt x="2025239" y="0"/>
                  <a:pt x="2088896" y="63657"/>
                  <a:pt x="2088896" y="142181"/>
                </a:cubicBezTo>
                <a:lnTo>
                  <a:pt x="2088896" y="2597647"/>
                </a:lnTo>
                <a:cubicBezTo>
                  <a:pt x="2088896" y="2676171"/>
                  <a:pt x="2025239" y="2739828"/>
                  <a:pt x="1946715" y="2739828"/>
                </a:cubicBezTo>
                <a:lnTo>
                  <a:pt x="24325" y="2739828"/>
                </a:lnTo>
                <a:lnTo>
                  <a:pt x="0" y="2734917"/>
                </a:lnTo>
                <a:lnTo>
                  <a:pt x="0" y="4911"/>
                </a:lnTo>
                <a:close/>
              </a:path>
            </a:pathLst>
          </a:custGeom>
          <a:solidFill>
            <a:schemeClr val="bg2"/>
          </a:solidFill>
          <a:ln w="15875">
            <a:solidFill>
              <a:schemeClr val="tx1">
                <a:alpha val="2000"/>
              </a:schemeClr>
            </a:solidFill>
          </a:ln>
          <a:effectLst>
            <a:outerShdw blurRad="177800" dist="25400" dir="2700000" sx="102000" sy="102000" algn="tl" rotWithShape="0">
              <a:schemeClr val="accent2">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mn-ea"/>
            </a:endParaRPr>
          </a:p>
        </p:txBody>
      </p:sp>
      <p:sp>
        <p:nvSpPr>
          <p:cNvPr id="14" name="文本框 10"/>
          <p:cNvSpPr txBox="1"/>
          <p:nvPr>
            <p:custDataLst>
              <p:tags r:id="rId19"/>
            </p:custDataLst>
          </p:nvPr>
        </p:nvSpPr>
        <p:spPr>
          <a:xfrm>
            <a:off x="4767943" y="4927491"/>
            <a:ext cx="2876931" cy="1159710"/>
          </a:xfrm>
          <a:prstGeom prst="rect">
            <a:avLst/>
          </a:prstGeom>
          <a:noFill/>
        </p:spPr>
        <p:txBody>
          <a:bodyPr vert="horz" wrap="square" lIns="90000" tIns="46800" rIns="90000" bIns="4680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tx1">
                    <a:lumMod val="75000"/>
                    <a:lumOff val="25000"/>
                  </a:schemeClr>
                </a:solidFill>
                <a:latin typeface="+mn-ea"/>
                <a:sym typeface="+mn-ea"/>
              </a:rPr>
              <a:t>心理性不自主运动：如紧张、焦虑等引起的肌肉抽搐</a:t>
            </a:r>
            <a:endParaRPr lang="zh-CN" altLang="en-US" sz="2000" spc="150">
              <a:solidFill>
                <a:schemeClr val="tx1">
                  <a:lumMod val="75000"/>
                  <a:lumOff val="25000"/>
                </a:schemeClr>
              </a:solidFill>
              <a:latin typeface="+mn-ea"/>
              <a:sym typeface="+mn-ea"/>
            </a:endParaRPr>
          </a:p>
        </p:txBody>
      </p:sp>
      <p:sp>
        <p:nvSpPr>
          <p:cNvPr id="20" name="文本框 58"/>
          <p:cNvSpPr txBox="1"/>
          <p:nvPr>
            <p:custDataLst>
              <p:tags r:id="rId20"/>
            </p:custDataLst>
          </p:nvPr>
        </p:nvSpPr>
        <p:spPr>
          <a:xfrm>
            <a:off x="4767943" y="4138372"/>
            <a:ext cx="1049231" cy="77425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800" b="1" spc="300">
                <a:solidFill>
                  <a:schemeClr val="accent2"/>
                </a:solidFill>
                <a:latin typeface="+mn-ea"/>
              </a:rPr>
              <a:t>05</a:t>
            </a:r>
            <a:endParaRPr lang="en-US" altLang="zh-CN" sz="4800" b="1" spc="300">
              <a:solidFill>
                <a:schemeClr val="accent2"/>
              </a:solidFill>
              <a:latin typeface="+mn-ea"/>
            </a:endParaRPr>
          </a:p>
        </p:txBody>
      </p:sp>
      <p:sp>
        <p:nvSpPr>
          <p:cNvPr id="26" name="矩形 25"/>
          <p:cNvSpPr/>
          <p:nvPr>
            <p:custDataLst>
              <p:tags r:id="rId21"/>
            </p:custDataLst>
          </p:nvPr>
        </p:nvSpPr>
        <p:spPr>
          <a:xfrm>
            <a:off x="4440945" y="3864747"/>
            <a:ext cx="125664" cy="238465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32" name="任意多边形: 形状 31"/>
          <p:cNvSpPr/>
          <p:nvPr>
            <p:custDataLst>
              <p:tags r:id="rId22"/>
            </p:custDataLst>
          </p:nvPr>
        </p:nvSpPr>
        <p:spPr>
          <a:xfrm>
            <a:off x="8071027" y="3864747"/>
            <a:ext cx="3295989" cy="2384659"/>
          </a:xfrm>
          <a:custGeom>
            <a:gdLst>
              <a:gd name="connsiteX0" fmla="*/ 24325 w 2088896"/>
              <a:gd name="connsiteY0" fmla="*/ 0 h 2739828"/>
              <a:gd name="connsiteX1" fmla="*/ 1946715 w 2088896"/>
              <a:gd name="connsiteY1" fmla="*/ 0 h 2739828"/>
              <a:gd name="connsiteX2" fmla="*/ 2088896 w 2088896"/>
              <a:gd name="connsiteY2" fmla="*/ 142181 h 2739828"/>
              <a:gd name="connsiteX3" fmla="*/ 2088896 w 2088896"/>
              <a:gd name="connsiteY3" fmla="*/ 2597647 h 2739828"/>
              <a:gd name="connsiteX4" fmla="*/ 1946715 w 2088896"/>
              <a:gd name="connsiteY4" fmla="*/ 2739828 h 2739828"/>
              <a:gd name="connsiteX5" fmla="*/ 24325 w 2088896"/>
              <a:gd name="connsiteY5" fmla="*/ 2739828 h 2739828"/>
              <a:gd name="connsiteX6" fmla="*/ 0 w 2088896"/>
              <a:gd name="connsiteY6" fmla="*/ 2734917 h 2739828"/>
              <a:gd name="connsiteX7" fmla="*/ 0 w 2088896"/>
              <a:gd name="connsiteY7" fmla="*/ 4911 h 273982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8895" h="2739828">
                <a:moveTo>
                  <a:pt x="24325" y="0"/>
                </a:moveTo>
                <a:lnTo>
                  <a:pt x="1946715" y="0"/>
                </a:lnTo>
                <a:cubicBezTo>
                  <a:pt x="2025239" y="0"/>
                  <a:pt x="2088896" y="63657"/>
                  <a:pt x="2088896" y="142181"/>
                </a:cubicBezTo>
                <a:lnTo>
                  <a:pt x="2088896" y="2597647"/>
                </a:lnTo>
                <a:cubicBezTo>
                  <a:pt x="2088896" y="2676171"/>
                  <a:pt x="2025239" y="2739828"/>
                  <a:pt x="1946715" y="2739828"/>
                </a:cubicBezTo>
                <a:lnTo>
                  <a:pt x="24325" y="2739828"/>
                </a:lnTo>
                <a:lnTo>
                  <a:pt x="0" y="2734917"/>
                </a:lnTo>
                <a:lnTo>
                  <a:pt x="0" y="4911"/>
                </a:lnTo>
                <a:close/>
              </a:path>
            </a:pathLst>
          </a:custGeom>
          <a:solidFill>
            <a:schemeClr val="bg2"/>
          </a:solidFill>
          <a:ln w="15875">
            <a:solidFill>
              <a:schemeClr val="tx1">
                <a:alpha val="2000"/>
              </a:schemeClr>
            </a:solidFill>
          </a:ln>
          <a:effectLst>
            <a:outerShdw blurRad="177800" dist="25400" dir="2700000" sx="102000" sy="102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mn-ea"/>
            </a:endParaRPr>
          </a:p>
        </p:txBody>
      </p:sp>
      <p:sp>
        <p:nvSpPr>
          <p:cNvPr id="34" name="文本框 10"/>
          <p:cNvSpPr txBox="1"/>
          <p:nvPr>
            <p:custDataLst>
              <p:tags r:id="rId23"/>
            </p:custDataLst>
          </p:nvPr>
        </p:nvSpPr>
        <p:spPr>
          <a:xfrm>
            <a:off x="8272360" y="4927491"/>
            <a:ext cx="2876931" cy="1159710"/>
          </a:xfrm>
          <a:prstGeom prst="rect">
            <a:avLst/>
          </a:prstGeom>
          <a:noFill/>
        </p:spPr>
        <p:txBody>
          <a:bodyPr vert="horz" wrap="square" lIns="90000" tIns="46800" rIns="90000" bIns="4680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tx1">
                    <a:lumMod val="75000"/>
                    <a:lumOff val="25000"/>
                  </a:schemeClr>
                </a:solidFill>
                <a:latin typeface="+mn-ea"/>
                <a:sym typeface="+mn-ea"/>
              </a:rPr>
              <a:t>其他：如酒精中毒、重金属中毒等引起的不自主运动</a:t>
            </a:r>
            <a:endParaRPr lang="zh-CN" altLang="en-US" sz="2000" spc="150">
              <a:solidFill>
                <a:schemeClr val="tx1">
                  <a:lumMod val="75000"/>
                  <a:lumOff val="25000"/>
                </a:schemeClr>
              </a:solidFill>
              <a:latin typeface="+mn-ea"/>
              <a:sym typeface="+mn-ea"/>
            </a:endParaRPr>
          </a:p>
        </p:txBody>
      </p:sp>
      <p:sp>
        <p:nvSpPr>
          <p:cNvPr id="35" name="文本框 58"/>
          <p:cNvSpPr txBox="1"/>
          <p:nvPr>
            <p:custDataLst>
              <p:tags r:id="rId24"/>
            </p:custDataLst>
          </p:nvPr>
        </p:nvSpPr>
        <p:spPr>
          <a:xfrm>
            <a:off x="8272360" y="4138372"/>
            <a:ext cx="1049231" cy="77425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800" b="1" spc="300">
                <a:solidFill>
                  <a:schemeClr val="accent1"/>
                </a:solidFill>
                <a:latin typeface="+mn-ea"/>
              </a:rPr>
              <a:t>06</a:t>
            </a:r>
            <a:endParaRPr lang="en-US" altLang="zh-CN" sz="4800" b="1" spc="300">
              <a:solidFill>
                <a:schemeClr val="accent1"/>
              </a:solidFill>
              <a:latin typeface="+mn-ea"/>
            </a:endParaRPr>
          </a:p>
        </p:txBody>
      </p:sp>
      <p:sp>
        <p:nvSpPr>
          <p:cNvPr id="36" name="矩形 35"/>
          <p:cNvSpPr/>
          <p:nvPr>
            <p:custDataLst>
              <p:tags r:id="rId25"/>
            </p:custDataLst>
          </p:nvPr>
        </p:nvSpPr>
        <p:spPr>
          <a:xfrm>
            <a:off x="7946038" y="3864747"/>
            <a:ext cx="125664" cy="238465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诊断及鉴别诊断</a:t>
            </a:r>
            <a:endParaRPr lang="zh-CN" altLang="en-US"/>
          </a:p>
        </p:txBody>
      </p:sp>
      <p:sp>
        <p:nvSpPr>
          <p:cNvPr id="20" name="矩形 19"/>
          <p:cNvSpPr/>
          <p:nvPr>
            <p:custDataLst>
              <p:tags r:id="rId2"/>
            </p:custDataLst>
          </p:nvPr>
        </p:nvSpPr>
        <p:spPr>
          <a:xfrm>
            <a:off x="877570" y="3113405"/>
            <a:ext cx="5006079" cy="1244600"/>
          </a:xfrm>
          <a:prstGeom prst="rect">
            <a:avLst/>
          </a:prstGeom>
          <a:solidFill>
            <a:schemeClr val="accent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5" name="文本框 4"/>
          <p:cNvSpPr txBox="1"/>
          <p:nvPr>
            <p:custDataLst>
              <p:tags r:id="rId3"/>
            </p:custDataLst>
          </p:nvPr>
        </p:nvSpPr>
        <p:spPr>
          <a:xfrm>
            <a:off x="608330" y="3466465"/>
            <a:ext cx="538480" cy="538480"/>
          </a:xfrm>
          <a:prstGeom prst="rect">
            <a:avLst/>
          </a:prstGeom>
          <a:solidFill>
            <a:schemeClr val="accent2"/>
          </a:solid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buClrTx/>
              <a:buSzTx/>
              <a:buFontTx/>
            </a:pPr>
            <a:r>
              <a:rPr lang="en-US" altLang="zh-CN" b="1" spc="150">
                <a:solidFill>
                  <a:srgbClr val="FFFFFF"/>
                </a:solidFill>
                <a:latin typeface="+mn-ea"/>
                <a:ea typeface="+mn-ea"/>
                <a:cs typeface="+mj-lt"/>
                <a:sym typeface="+mn-ea"/>
              </a:rPr>
              <a:t>03</a:t>
            </a:r>
            <a:endParaRPr lang="en-US" altLang="zh-CN" b="1" spc="150">
              <a:solidFill>
                <a:srgbClr val="FFFFFF"/>
              </a:solidFill>
              <a:latin typeface="+mn-ea"/>
              <a:ea typeface="+mn-ea"/>
              <a:cs typeface="+mj-lt"/>
              <a:sym typeface="+mn-ea"/>
            </a:endParaRPr>
          </a:p>
        </p:txBody>
      </p:sp>
      <p:sp>
        <p:nvSpPr>
          <p:cNvPr id="6" name="文本框 10"/>
          <p:cNvSpPr txBox="1"/>
          <p:nvPr>
            <p:custDataLst>
              <p:tags r:id="rId4"/>
            </p:custDataLst>
          </p:nvPr>
        </p:nvSpPr>
        <p:spPr>
          <a:xfrm>
            <a:off x="1362075" y="3212465"/>
            <a:ext cx="4252336" cy="1046353"/>
          </a:xfrm>
          <a:prstGeom prst="rect">
            <a:avLst/>
          </a:prstGeom>
          <a:noFill/>
        </p:spPr>
        <p:txBody>
          <a:bodyPr vert="horz" wrap="square" lIns="91440" tIns="45720" rIns="91440" bIns="4572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辅助检查：包括影像学检查（如CT、MRI）、电生理检查（如肌电图、脑电图）等</a:t>
            </a:r>
            <a:endParaRPr lang="zh-CN" altLang="en-US" sz="2000" spc="150">
              <a:solidFill>
                <a:schemeClr val="tx1">
                  <a:lumMod val="85000"/>
                  <a:lumOff val="15000"/>
                </a:schemeClr>
              </a:solidFill>
              <a:latin typeface="+mn-ea"/>
              <a:sym typeface="+mn-ea"/>
            </a:endParaRPr>
          </a:p>
        </p:txBody>
      </p:sp>
      <p:sp>
        <p:nvSpPr>
          <p:cNvPr id="40" name="矩形 39"/>
          <p:cNvSpPr/>
          <p:nvPr>
            <p:custDataLst>
              <p:tags r:id="rId5"/>
            </p:custDataLst>
          </p:nvPr>
        </p:nvSpPr>
        <p:spPr>
          <a:xfrm>
            <a:off x="6570980" y="3883025"/>
            <a:ext cx="5006079" cy="1244600"/>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42" name="文本框 41"/>
          <p:cNvSpPr txBox="1"/>
          <p:nvPr>
            <p:custDataLst>
              <p:tags r:id="rId6"/>
            </p:custDataLst>
          </p:nvPr>
        </p:nvSpPr>
        <p:spPr>
          <a:xfrm>
            <a:off x="6301740" y="4236085"/>
            <a:ext cx="538480" cy="538480"/>
          </a:xfrm>
          <a:prstGeom prst="rect">
            <a:avLst/>
          </a:prstGeom>
          <a:solidFill>
            <a:schemeClr val="accent1"/>
          </a:solid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buClrTx/>
              <a:buSzTx/>
              <a:buFontTx/>
            </a:pPr>
            <a:r>
              <a:rPr lang="en-US" altLang="zh-CN" b="1" spc="150">
                <a:solidFill>
                  <a:srgbClr val="FFFFFF"/>
                </a:solidFill>
                <a:latin typeface="+mn-ea"/>
                <a:ea typeface="+mn-ea"/>
                <a:cs typeface="+mj-lt"/>
                <a:sym typeface="+mn-ea"/>
              </a:rPr>
              <a:t>04</a:t>
            </a:r>
            <a:endParaRPr lang="en-US" altLang="zh-CN" b="1" spc="150">
              <a:solidFill>
                <a:srgbClr val="FFFFFF"/>
              </a:solidFill>
              <a:latin typeface="+mn-ea"/>
              <a:ea typeface="+mn-ea"/>
              <a:cs typeface="+mj-lt"/>
              <a:sym typeface="+mn-ea"/>
            </a:endParaRPr>
          </a:p>
        </p:txBody>
      </p:sp>
      <p:sp>
        <p:nvSpPr>
          <p:cNvPr id="39" name="文本框 10"/>
          <p:cNvSpPr txBox="1"/>
          <p:nvPr>
            <p:custDataLst>
              <p:tags r:id="rId7"/>
            </p:custDataLst>
          </p:nvPr>
        </p:nvSpPr>
        <p:spPr>
          <a:xfrm>
            <a:off x="7055485" y="3982085"/>
            <a:ext cx="4252336" cy="1046353"/>
          </a:xfrm>
          <a:prstGeom prst="rect">
            <a:avLst/>
          </a:prstGeom>
          <a:noFill/>
        </p:spPr>
        <p:txBody>
          <a:bodyPr vert="horz" wrap="square" lIns="91440" tIns="45720" rIns="91440" bIns="4572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鉴别诊断：与其他疾病进行鉴别，如帕金森病、肌张力障碍、癫痫等</a:t>
            </a:r>
            <a:endParaRPr lang="zh-CN" altLang="en-US" sz="2000" spc="150">
              <a:solidFill>
                <a:schemeClr val="tx1">
                  <a:lumMod val="85000"/>
                  <a:lumOff val="15000"/>
                </a:schemeClr>
              </a:solidFill>
              <a:latin typeface="+mn-ea"/>
              <a:sym typeface="+mn-ea"/>
            </a:endParaRPr>
          </a:p>
        </p:txBody>
      </p:sp>
      <p:sp>
        <p:nvSpPr>
          <p:cNvPr id="10" name="矩形 9"/>
          <p:cNvSpPr/>
          <p:nvPr>
            <p:custDataLst>
              <p:tags r:id="rId8"/>
            </p:custDataLst>
          </p:nvPr>
        </p:nvSpPr>
        <p:spPr>
          <a:xfrm>
            <a:off x="877570" y="1594485"/>
            <a:ext cx="5006079" cy="1244600"/>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4" name="文本框 3"/>
          <p:cNvSpPr txBox="1"/>
          <p:nvPr>
            <p:custDataLst>
              <p:tags r:id="rId9"/>
            </p:custDataLst>
          </p:nvPr>
        </p:nvSpPr>
        <p:spPr>
          <a:xfrm>
            <a:off x="608330" y="1947545"/>
            <a:ext cx="538480" cy="538480"/>
          </a:xfrm>
          <a:prstGeom prst="rect">
            <a:avLst/>
          </a:prstGeom>
          <a:solidFill>
            <a:schemeClr val="accent1"/>
          </a:solid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buClrTx/>
              <a:buSzTx/>
              <a:buFontTx/>
            </a:pPr>
            <a:r>
              <a:rPr lang="en-US" altLang="zh-CN" b="1" spc="150">
                <a:solidFill>
                  <a:srgbClr val="FFFFFF"/>
                </a:solidFill>
                <a:latin typeface="+mn-ea"/>
                <a:ea typeface="+mn-ea"/>
                <a:cs typeface="+mj-lt"/>
                <a:sym typeface="+mn-ea"/>
              </a:rPr>
              <a:t>01</a:t>
            </a:r>
            <a:endParaRPr lang="en-US" altLang="zh-CN" b="1" spc="150">
              <a:solidFill>
                <a:srgbClr val="FFFFFF"/>
              </a:solidFill>
              <a:latin typeface="+mn-ea"/>
              <a:ea typeface="+mn-ea"/>
              <a:cs typeface="+mj-lt"/>
              <a:sym typeface="+mn-ea"/>
            </a:endParaRPr>
          </a:p>
        </p:txBody>
      </p:sp>
      <p:sp>
        <p:nvSpPr>
          <p:cNvPr id="14" name="文本框 10"/>
          <p:cNvSpPr txBox="1"/>
          <p:nvPr>
            <p:custDataLst>
              <p:tags r:id="rId10"/>
            </p:custDataLst>
          </p:nvPr>
        </p:nvSpPr>
        <p:spPr>
          <a:xfrm>
            <a:off x="1362075" y="1694180"/>
            <a:ext cx="4252336" cy="1046353"/>
          </a:xfrm>
          <a:prstGeom prst="rect">
            <a:avLst/>
          </a:prstGeom>
          <a:noFill/>
        </p:spPr>
        <p:txBody>
          <a:bodyPr vert="horz" wrap="square" lIns="91440" tIns="45720" rIns="91440" bIns="4572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病史询问：了解患者病史，包括发病时间、症状持续时间、有无家族史等</a:t>
            </a:r>
            <a:endParaRPr lang="zh-CN" altLang="en-US" sz="2000" spc="150">
              <a:solidFill>
                <a:schemeClr val="tx1">
                  <a:lumMod val="85000"/>
                  <a:lumOff val="15000"/>
                </a:schemeClr>
              </a:solidFill>
              <a:latin typeface="+mn-ea"/>
              <a:sym typeface="+mn-ea"/>
            </a:endParaRPr>
          </a:p>
        </p:txBody>
      </p:sp>
      <p:sp>
        <p:nvSpPr>
          <p:cNvPr id="13" name="矩形 12"/>
          <p:cNvSpPr/>
          <p:nvPr>
            <p:custDataLst>
              <p:tags r:id="rId11"/>
            </p:custDataLst>
          </p:nvPr>
        </p:nvSpPr>
        <p:spPr>
          <a:xfrm>
            <a:off x="6570980" y="2386330"/>
            <a:ext cx="5006079" cy="1244600"/>
          </a:xfrm>
          <a:prstGeom prst="rect">
            <a:avLst/>
          </a:prstGeom>
          <a:solidFill>
            <a:schemeClr val="accent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29" name="文本框 10"/>
          <p:cNvSpPr txBox="1"/>
          <p:nvPr>
            <p:custDataLst>
              <p:tags r:id="rId12"/>
            </p:custDataLst>
          </p:nvPr>
        </p:nvSpPr>
        <p:spPr>
          <a:xfrm>
            <a:off x="7055485" y="2486025"/>
            <a:ext cx="4252336" cy="1046353"/>
          </a:xfrm>
          <a:prstGeom prst="rect">
            <a:avLst/>
          </a:prstGeom>
          <a:noFill/>
        </p:spPr>
        <p:txBody>
          <a:bodyPr vert="horz" wrap="square" lIns="91440" tIns="45720" rIns="91440" bIns="4572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体格检查：观察患者不自主运动的类型、频率、幅度、持续时间等</a:t>
            </a:r>
            <a:endParaRPr lang="zh-CN" altLang="en-US" sz="2000" spc="150">
              <a:solidFill>
                <a:schemeClr val="tx1">
                  <a:lumMod val="85000"/>
                  <a:lumOff val="15000"/>
                </a:schemeClr>
              </a:solidFill>
              <a:latin typeface="+mn-ea"/>
              <a:sym typeface="+mn-ea"/>
            </a:endParaRPr>
          </a:p>
        </p:txBody>
      </p:sp>
      <p:sp>
        <p:nvSpPr>
          <p:cNvPr id="57" name="标题 5"/>
          <p:cNvSpPr txBox="1">
            <a:spLocks noGrp="1"/>
          </p:cNvSpPr>
          <p:nvPr>
            <p:custDataLst>
              <p:tags r:id="rId13"/>
            </p:custDataLst>
          </p:nvPr>
        </p:nvSpPr>
        <p:spPr>
          <a:xfrm>
            <a:off x="6301740" y="2739390"/>
            <a:ext cx="538480" cy="538480"/>
          </a:xfrm>
          <a:prstGeom prst="rect">
            <a:avLst/>
          </a:prstGeom>
          <a:solidFill>
            <a:schemeClr val="accent2"/>
          </a:solid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buClrTx/>
              <a:buSzTx/>
              <a:buFontTx/>
            </a:pPr>
            <a:r>
              <a:rPr lang="en-US" altLang="zh-CN" b="1" spc="150">
                <a:solidFill>
                  <a:srgbClr val="FFFFFF"/>
                </a:solidFill>
                <a:latin typeface="+mn-ea"/>
                <a:ea typeface="+mn-ea"/>
                <a:cs typeface="+mj-lt"/>
                <a:sym typeface="+mn-ea"/>
              </a:rPr>
              <a:t>02</a:t>
            </a:r>
            <a:endParaRPr lang="en-US" altLang="zh-CN" b="1" spc="150">
              <a:solidFill>
                <a:srgbClr val="FFFFFF"/>
              </a:solidFill>
              <a:latin typeface="+mn-ea"/>
              <a:ea typeface="+mn-ea"/>
              <a:cs typeface="+mj-lt"/>
              <a:sym typeface="+mn-ea"/>
            </a:endParaRPr>
          </a:p>
        </p:txBody>
      </p:sp>
      <p:sp>
        <p:nvSpPr>
          <p:cNvPr id="64" name="矩形 63"/>
          <p:cNvSpPr/>
          <p:nvPr>
            <p:custDataLst>
              <p:tags r:id="rId14"/>
            </p:custDataLst>
          </p:nvPr>
        </p:nvSpPr>
        <p:spPr>
          <a:xfrm>
            <a:off x="877570" y="4632325"/>
            <a:ext cx="5006079" cy="1244600"/>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a:latin typeface="+mn-ea"/>
              <a:sym typeface="+mn-ea"/>
            </a:endParaRPr>
          </a:p>
        </p:txBody>
      </p:sp>
      <p:sp>
        <p:nvSpPr>
          <p:cNvPr id="65" name="文本框 64"/>
          <p:cNvSpPr txBox="1"/>
          <p:nvPr>
            <p:custDataLst>
              <p:tags r:id="rId15"/>
            </p:custDataLst>
          </p:nvPr>
        </p:nvSpPr>
        <p:spPr>
          <a:xfrm>
            <a:off x="608330" y="4985385"/>
            <a:ext cx="538480" cy="538480"/>
          </a:xfrm>
          <a:prstGeom prst="rect">
            <a:avLst/>
          </a:prstGeom>
          <a:solidFill>
            <a:schemeClr val="accent1"/>
          </a:solid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buClrTx/>
              <a:buSzTx/>
              <a:buFontTx/>
            </a:pPr>
            <a:r>
              <a:rPr lang="en-US" altLang="zh-CN" b="1" spc="150">
                <a:solidFill>
                  <a:srgbClr val="FFFFFF"/>
                </a:solidFill>
                <a:latin typeface="+mn-ea"/>
                <a:ea typeface="+mn-ea"/>
                <a:cs typeface="+mj-lt"/>
                <a:sym typeface="+mn-ea"/>
              </a:rPr>
              <a:t>05</a:t>
            </a:r>
            <a:endParaRPr lang="en-US" altLang="zh-CN" b="1" spc="150">
              <a:solidFill>
                <a:srgbClr val="FFFFFF"/>
              </a:solidFill>
              <a:latin typeface="+mn-ea"/>
              <a:ea typeface="+mn-ea"/>
              <a:cs typeface="+mj-lt"/>
              <a:sym typeface="+mn-ea"/>
            </a:endParaRPr>
          </a:p>
        </p:txBody>
      </p:sp>
      <p:sp>
        <p:nvSpPr>
          <p:cNvPr id="66" name="文本框 10"/>
          <p:cNvSpPr txBox="1"/>
          <p:nvPr>
            <p:custDataLst>
              <p:tags r:id="rId16"/>
            </p:custDataLst>
          </p:nvPr>
        </p:nvSpPr>
        <p:spPr>
          <a:xfrm>
            <a:off x="1362075" y="4731385"/>
            <a:ext cx="4252336" cy="1046353"/>
          </a:xfrm>
          <a:prstGeom prst="rect">
            <a:avLst/>
          </a:prstGeom>
          <a:noFill/>
        </p:spPr>
        <p:txBody>
          <a:bodyPr vert="horz" wrap="square" lIns="91440" tIns="45720" rIns="91440" bIns="4572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诊断：根据病史、体格检查、辅助检查结果，综合分析，做出诊断</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Two</a:t>
            </a:r>
            <a:endParaRPr lang="zh-CN" altLang="en-US"/>
          </a:p>
        </p:txBody>
      </p:sp>
      <p:sp>
        <p:nvSpPr>
          <p:cNvPr id="3" name="标题 2"/>
          <p:cNvSpPr>
            <a:spLocks noGrp="1"/>
          </p:cNvSpPr>
          <p:nvPr>
            <p:ph type="title" idx="1"/>
            <p:custDataLst>
              <p:tags r:id="rId4"/>
            </p:custDataLst>
          </p:nvPr>
        </p:nvSpPr>
        <p:spPr/>
        <p:txBody>
          <a:bodyPr/>
          <a:lstStyle/>
          <a:p>
            <a:r>
              <a:rPr lang="zh-CN" altLang="en-US"/>
              <a:t>病例汇报</a:t>
            </a:r>
            <a:endParaRPr lang="zh-CN" altLang="en-US"/>
          </a:p>
        </p:txBody>
      </p:sp>
    </p:spTree>
    <p:custDataLst>
      <p:tags r:id="rId5"/>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病史及体征</a:t>
            </a:r>
            <a:endParaRPr lang="zh-CN" altLang="en-US"/>
          </a:p>
        </p:txBody>
      </p:sp>
      <p:cxnSp>
        <p:nvCxnSpPr>
          <p:cNvPr id="92" name="直接连接符 91"/>
          <p:cNvCxnSpPr/>
          <p:nvPr>
            <p:custDataLst>
              <p:tags r:id="rId2"/>
            </p:custDataLst>
          </p:nvPr>
        </p:nvCxnSpPr>
        <p:spPr>
          <a:xfrm flipV="1">
            <a:off x="1669644" y="3593676"/>
            <a:ext cx="624" cy="181048"/>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26" name="正文"/>
          <p:cNvSpPr txBox="1"/>
          <p:nvPr>
            <p:custDataLst>
              <p:tags r:id="rId3"/>
            </p:custDataLst>
          </p:nvPr>
        </p:nvSpPr>
        <p:spPr>
          <a:xfrm>
            <a:off x="608330" y="3997600"/>
            <a:ext cx="2123876" cy="53065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患者基本信息：年龄、性别、职业等</a:t>
            </a:r>
            <a:endParaRPr lang="zh-CN" altLang="en-US" sz="1200" spc="150">
              <a:solidFill>
                <a:schemeClr val="tx1">
                  <a:lumMod val="65000"/>
                  <a:lumOff val="35000"/>
                </a:schemeClr>
              </a:solidFill>
              <a:latin typeface="+mn-ea"/>
              <a:sym typeface="+mn-ea"/>
            </a:endParaRPr>
          </a:p>
        </p:txBody>
      </p:sp>
      <p:cxnSp>
        <p:nvCxnSpPr>
          <p:cNvPr id="85" name="直接连接符 84"/>
          <p:cNvCxnSpPr/>
          <p:nvPr>
            <p:custDataLst>
              <p:tags r:id="rId4"/>
            </p:custDataLst>
          </p:nvPr>
        </p:nvCxnSpPr>
        <p:spPr>
          <a:xfrm flipV="1">
            <a:off x="3879674" y="3573074"/>
            <a:ext cx="3746" cy="1101269"/>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4" name="正文"/>
          <p:cNvSpPr txBox="1"/>
          <p:nvPr>
            <p:custDataLst>
              <p:tags r:id="rId5"/>
            </p:custDataLst>
          </p:nvPr>
        </p:nvSpPr>
        <p:spPr>
          <a:xfrm>
            <a:off x="2819609" y="4900965"/>
            <a:ext cx="2123876" cy="53065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现病史：发病时间、持续时间、病情变化等</a:t>
            </a:r>
            <a:endParaRPr lang="zh-CN" altLang="en-US" sz="1200" spc="150">
              <a:solidFill>
                <a:schemeClr val="tx1">
                  <a:lumMod val="65000"/>
                  <a:lumOff val="35000"/>
                </a:schemeClr>
              </a:solidFill>
              <a:latin typeface="+mn-ea"/>
              <a:sym typeface="+mn-ea"/>
            </a:endParaRPr>
          </a:p>
        </p:txBody>
      </p:sp>
      <p:cxnSp>
        <p:nvCxnSpPr>
          <p:cNvPr id="7" name="直接连接符 6"/>
          <p:cNvCxnSpPr/>
          <p:nvPr>
            <p:custDataLst>
              <p:tags r:id="rId6"/>
            </p:custDataLst>
          </p:nvPr>
        </p:nvCxnSpPr>
        <p:spPr>
          <a:xfrm flipH="1">
            <a:off x="6092825" y="3619897"/>
            <a:ext cx="0" cy="550635"/>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5" name="正文"/>
          <p:cNvSpPr txBox="1"/>
          <p:nvPr>
            <p:custDataLst>
              <p:tags r:id="rId7"/>
            </p:custDataLst>
          </p:nvPr>
        </p:nvSpPr>
        <p:spPr>
          <a:xfrm>
            <a:off x="5030887" y="4397777"/>
            <a:ext cx="2123876" cy="53065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家族史：患者家族中类似疾病的情况</a:t>
            </a:r>
            <a:endParaRPr lang="zh-CN" altLang="en-US" sz="1200" spc="150">
              <a:solidFill>
                <a:schemeClr val="tx1">
                  <a:lumMod val="65000"/>
                  <a:lumOff val="35000"/>
                </a:schemeClr>
              </a:solidFill>
              <a:latin typeface="+mn-ea"/>
              <a:sym typeface="+mn-ea"/>
            </a:endParaRPr>
          </a:p>
        </p:txBody>
      </p:sp>
      <p:cxnSp>
        <p:nvCxnSpPr>
          <p:cNvPr id="84" name="直接连接符 83"/>
          <p:cNvCxnSpPr/>
          <p:nvPr>
            <p:custDataLst>
              <p:tags r:id="rId8"/>
            </p:custDataLst>
          </p:nvPr>
        </p:nvCxnSpPr>
        <p:spPr>
          <a:xfrm flipV="1">
            <a:off x="8302855" y="3573074"/>
            <a:ext cx="1873" cy="1446508"/>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8" name="正文"/>
          <p:cNvSpPr txBox="1"/>
          <p:nvPr>
            <p:custDataLst>
              <p:tags r:id="rId9"/>
            </p:custDataLst>
          </p:nvPr>
        </p:nvSpPr>
        <p:spPr>
          <a:xfrm>
            <a:off x="7242165" y="5239337"/>
            <a:ext cx="2123876" cy="53065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辅助检查：实验室检查、影像学检查等结果</a:t>
            </a:r>
            <a:endParaRPr lang="zh-CN" altLang="en-US" sz="1200" spc="150">
              <a:solidFill>
                <a:schemeClr val="tx1">
                  <a:lumMod val="65000"/>
                  <a:lumOff val="35000"/>
                </a:schemeClr>
              </a:solidFill>
              <a:latin typeface="+mn-ea"/>
              <a:sym typeface="+mn-ea"/>
            </a:endParaRPr>
          </a:p>
        </p:txBody>
      </p:sp>
      <p:cxnSp>
        <p:nvCxnSpPr>
          <p:cNvPr id="32" name="直接连接符 31"/>
          <p:cNvCxnSpPr/>
          <p:nvPr>
            <p:custDataLst>
              <p:tags r:id="rId10"/>
            </p:custDataLst>
          </p:nvPr>
        </p:nvCxnSpPr>
        <p:spPr>
          <a:xfrm flipH="1">
            <a:off x="10515382" y="3636753"/>
            <a:ext cx="0" cy="335875"/>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10" name="正文"/>
          <p:cNvSpPr txBox="1"/>
          <p:nvPr>
            <p:custDataLst>
              <p:tags r:id="rId11"/>
            </p:custDataLst>
          </p:nvPr>
        </p:nvSpPr>
        <p:spPr>
          <a:xfrm>
            <a:off x="9453444" y="4220476"/>
            <a:ext cx="2123876" cy="53065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治疗方案：针对疾病的治疗方法和建议</a:t>
            </a:r>
            <a:endParaRPr lang="zh-CN" altLang="en-US" sz="1200" spc="150">
              <a:solidFill>
                <a:schemeClr val="tx1">
                  <a:lumMod val="65000"/>
                  <a:lumOff val="35000"/>
                </a:schemeClr>
              </a:solidFill>
              <a:latin typeface="+mn-ea"/>
              <a:sym typeface="+mn-ea"/>
            </a:endParaRPr>
          </a:p>
        </p:txBody>
      </p:sp>
      <p:cxnSp>
        <p:nvCxnSpPr>
          <p:cNvPr id="33" name="直接连接符 32"/>
          <p:cNvCxnSpPr/>
          <p:nvPr>
            <p:custDataLst>
              <p:tags r:id="rId12"/>
            </p:custDataLst>
          </p:nvPr>
        </p:nvCxnSpPr>
        <p:spPr>
          <a:xfrm flipH="1">
            <a:off x="2775907" y="2599787"/>
            <a:ext cx="0" cy="918973"/>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35" name="正文"/>
          <p:cNvSpPr txBox="1"/>
          <p:nvPr>
            <p:custDataLst>
              <p:tags r:id="rId13"/>
            </p:custDataLst>
          </p:nvPr>
        </p:nvSpPr>
        <p:spPr>
          <a:xfrm>
            <a:off x="1713969" y="2088483"/>
            <a:ext cx="2123876" cy="53065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主诉：患者自述的症状和感受</a:t>
            </a:r>
            <a:endParaRPr lang="zh-CN" altLang="en-US" sz="1200" spc="150">
              <a:solidFill>
                <a:schemeClr val="tx1">
                  <a:lumMod val="65000"/>
                  <a:lumOff val="35000"/>
                </a:schemeClr>
              </a:solidFill>
              <a:latin typeface="+mn-ea"/>
              <a:sym typeface="+mn-ea"/>
            </a:endParaRPr>
          </a:p>
        </p:txBody>
      </p:sp>
      <p:sp>
        <p:nvSpPr>
          <p:cNvPr id="24" name="正文"/>
          <p:cNvSpPr txBox="1"/>
          <p:nvPr>
            <p:custDataLst>
              <p:tags r:id="rId14"/>
            </p:custDataLst>
          </p:nvPr>
        </p:nvSpPr>
        <p:spPr>
          <a:xfrm>
            <a:off x="3925248" y="2751492"/>
            <a:ext cx="2123876" cy="53065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既往史：患者过去的疾病和治疗情况</a:t>
            </a:r>
            <a:endParaRPr lang="zh-CN" altLang="en-US" sz="1200" spc="150">
              <a:solidFill>
                <a:schemeClr val="tx1">
                  <a:lumMod val="65000"/>
                  <a:lumOff val="35000"/>
                </a:schemeClr>
              </a:solidFill>
              <a:latin typeface="+mn-ea"/>
              <a:sym typeface="+mn-ea"/>
            </a:endParaRPr>
          </a:p>
        </p:txBody>
      </p:sp>
      <p:cxnSp>
        <p:nvCxnSpPr>
          <p:cNvPr id="97" name="直接连接符 96"/>
          <p:cNvCxnSpPr/>
          <p:nvPr>
            <p:custDataLst>
              <p:tags r:id="rId15"/>
            </p:custDataLst>
          </p:nvPr>
        </p:nvCxnSpPr>
        <p:spPr>
          <a:xfrm flipV="1">
            <a:off x="7196591" y="2203355"/>
            <a:ext cx="3746" cy="1309786"/>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28" name="正文"/>
          <p:cNvSpPr txBox="1"/>
          <p:nvPr>
            <p:custDataLst>
              <p:tags r:id="rId16"/>
            </p:custDataLst>
          </p:nvPr>
        </p:nvSpPr>
        <p:spPr>
          <a:xfrm>
            <a:off x="6136526" y="1701416"/>
            <a:ext cx="2123876" cy="53065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体格检查：包括一般检查、神经系统检查等</a:t>
            </a:r>
            <a:endParaRPr lang="zh-CN" altLang="en-US" sz="1200" spc="150">
              <a:solidFill>
                <a:schemeClr val="tx1">
                  <a:lumMod val="65000"/>
                  <a:lumOff val="35000"/>
                </a:schemeClr>
              </a:solidFill>
              <a:latin typeface="+mn-ea"/>
              <a:sym typeface="+mn-ea"/>
            </a:endParaRPr>
          </a:p>
        </p:txBody>
      </p:sp>
      <p:cxnSp>
        <p:nvCxnSpPr>
          <p:cNvPr id="101" name="直接连接符 100"/>
          <p:cNvCxnSpPr/>
          <p:nvPr>
            <p:custDataLst>
              <p:tags r:id="rId17"/>
            </p:custDataLst>
          </p:nvPr>
        </p:nvCxnSpPr>
        <p:spPr>
          <a:xfrm flipV="1">
            <a:off x="9407870" y="3076130"/>
            <a:ext cx="3746" cy="517547"/>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30" name="正文"/>
          <p:cNvSpPr txBox="1"/>
          <p:nvPr>
            <p:custDataLst>
              <p:tags r:id="rId18"/>
            </p:custDataLst>
          </p:nvPr>
        </p:nvSpPr>
        <p:spPr>
          <a:xfrm>
            <a:off x="8347805" y="2570445"/>
            <a:ext cx="2123876" cy="53065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诊断：根据病史、体征和辅助检查，对疾病的诊断</a:t>
            </a:r>
            <a:endParaRPr lang="zh-CN" altLang="en-US" sz="1200" spc="150">
              <a:solidFill>
                <a:schemeClr val="tx1">
                  <a:lumMod val="65000"/>
                  <a:lumOff val="35000"/>
                </a:schemeClr>
              </a:solidFill>
              <a:latin typeface="+mn-ea"/>
              <a:sym typeface="+mn-ea"/>
            </a:endParaRPr>
          </a:p>
        </p:txBody>
      </p:sp>
      <p:cxnSp>
        <p:nvCxnSpPr>
          <p:cNvPr id="184" name="直接箭头连接符 183"/>
          <p:cNvCxnSpPr/>
          <p:nvPr>
            <p:custDataLst>
              <p:tags r:id="rId19"/>
            </p:custDataLst>
          </p:nvPr>
        </p:nvCxnSpPr>
        <p:spPr>
          <a:xfrm>
            <a:off x="635175" y="3578069"/>
            <a:ext cx="10777329" cy="0"/>
          </a:xfrm>
          <a:prstGeom prst="straightConnector1">
            <a:avLst/>
          </a:prstGeom>
          <a:ln w="19050">
            <a:gradFill>
              <a:gsLst>
                <a:gs pos="0">
                  <a:schemeClr val="accent1"/>
                </a:gs>
                <a:gs pos="100000">
                  <a:schemeClr val="accent1">
                    <a:lumMod val="60000"/>
                    <a:lumOff val="40000"/>
                  </a:schemeClr>
                </a:gs>
              </a:gsLst>
              <a:lin ang="10800000" scaled="1"/>
            </a:gradFill>
            <a:tailEnd type="arrow"/>
          </a:ln>
        </p:spPr>
        <p:style>
          <a:lnRef idx="1">
            <a:schemeClr val="accent1"/>
          </a:lnRef>
          <a:fillRef idx="0">
            <a:schemeClr val="accent1"/>
          </a:fillRef>
          <a:effectRef idx="0">
            <a:schemeClr val="accent1"/>
          </a:effectRef>
          <a:fontRef idx="minor">
            <a:schemeClr val="tx1"/>
          </a:fontRef>
        </p:style>
      </p:cxnSp>
      <p:sp>
        <p:nvSpPr>
          <p:cNvPr id="20" name="椭圆 19"/>
          <p:cNvSpPr/>
          <p:nvPr>
            <p:custDataLst>
              <p:tags r:id="rId20"/>
            </p:custDataLst>
          </p:nvPr>
        </p:nvSpPr>
        <p:spPr>
          <a:xfrm>
            <a:off x="1604092" y="3511893"/>
            <a:ext cx="132352" cy="13235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18" name="椭圆 17"/>
          <p:cNvSpPr/>
          <p:nvPr>
            <p:custDataLst>
              <p:tags r:id="rId21"/>
            </p:custDataLst>
          </p:nvPr>
        </p:nvSpPr>
        <p:spPr>
          <a:xfrm>
            <a:off x="3815371" y="3511893"/>
            <a:ext cx="132352" cy="13235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15" name="椭圆 14"/>
          <p:cNvSpPr/>
          <p:nvPr>
            <p:custDataLst>
              <p:tags r:id="rId22"/>
            </p:custDataLst>
          </p:nvPr>
        </p:nvSpPr>
        <p:spPr>
          <a:xfrm>
            <a:off x="6026649" y="3511893"/>
            <a:ext cx="132352" cy="13235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22" name="椭圆 21"/>
          <p:cNvSpPr/>
          <p:nvPr>
            <p:custDataLst>
              <p:tags r:id="rId23"/>
            </p:custDataLst>
          </p:nvPr>
        </p:nvSpPr>
        <p:spPr>
          <a:xfrm>
            <a:off x="8237928" y="3511893"/>
            <a:ext cx="132352" cy="13235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23" name="椭圆 22"/>
          <p:cNvSpPr/>
          <p:nvPr>
            <p:custDataLst>
              <p:tags r:id="rId24"/>
            </p:custDataLst>
          </p:nvPr>
        </p:nvSpPr>
        <p:spPr>
          <a:xfrm>
            <a:off x="10449206" y="3511893"/>
            <a:ext cx="132352" cy="13235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19" name="椭圆 18"/>
          <p:cNvSpPr/>
          <p:nvPr>
            <p:custDataLst>
              <p:tags r:id="rId25"/>
            </p:custDataLst>
          </p:nvPr>
        </p:nvSpPr>
        <p:spPr>
          <a:xfrm>
            <a:off x="2709731" y="3511893"/>
            <a:ext cx="132352" cy="13235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16" name="椭圆 15"/>
          <p:cNvSpPr/>
          <p:nvPr>
            <p:custDataLst>
              <p:tags r:id="rId26"/>
            </p:custDataLst>
          </p:nvPr>
        </p:nvSpPr>
        <p:spPr>
          <a:xfrm>
            <a:off x="4921010" y="3511893"/>
            <a:ext cx="132352" cy="13235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cxnSp>
        <p:nvCxnSpPr>
          <p:cNvPr id="6" name="直接连接符 5"/>
          <p:cNvCxnSpPr/>
          <p:nvPr>
            <p:custDataLst>
              <p:tags r:id="rId27"/>
            </p:custDataLst>
          </p:nvPr>
        </p:nvCxnSpPr>
        <p:spPr>
          <a:xfrm flipH="1">
            <a:off x="4985313" y="3254056"/>
            <a:ext cx="3746" cy="262831"/>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14" name="椭圆 13"/>
          <p:cNvSpPr/>
          <p:nvPr>
            <p:custDataLst>
              <p:tags r:id="rId28"/>
            </p:custDataLst>
          </p:nvPr>
        </p:nvSpPr>
        <p:spPr>
          <a:xfrm>
            <a:off x="7132288" y="3511893"/>
            <a:ext cx="132352" cy="13235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
        <p:nvSpPr>
          <p:cNvPr id="21" name="椭圆 20"/>
          <p:cNvSpPr/>
          <p:nvPr>
            <p:custDataLst>
              <p:tags r:id="rId29"/>
            </p:custDataLst>
          </p:nvPr>
        </p:nvSpPr>
        <p:spPr>
          <a:xfrm>
            <a:off x="9343567" y="3511893"/>
            <a:ext cx="132352" cy="13235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sz="1600">
              <a:solidFill>
                <a:schemeClr val="accent1"/>
              </a:solidFill>
              <a:sym typeface="+mn-ea"/>
            </a:endParaRPr>
          </a:p>
        </p:txBody>
      </p:sp>
    </p:spTree>
    <p:custDataLst>
      <p:tags r:id="rId30"/>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实验室及影像学检查</a:t>
            </a:r>
            <a:endParaRPr lang="zh-CN" altLang="en-US"/>
          </a:p>
        </p:txBody>
      </p:sp>
      <p:sp>
        <p:nvSpPr>
          <p:cNvPr id="54" name="椭圆 53"/>
          <p:cNvSpPr/>
          <p:nvPr>
            <p:custDataLst>
              <p:tags r:id="rId2"/>
            </p:custDataLst>
          </p:nvPr>
        </p:nvSpPr>
        <p:spPr>
          <a:xfrm>
            <a:off x="1322089" y="1623982"/>
            <a:ext cx="781094" cy="781094"/>
          </a:xfrm>
          <a:prstGeom prst="ellipse">
            <a:avLst/>
          </a:prstGeom>
          <a:solidFill>
            <a:schemeClr val="bg1"/>
          </a:solidFill>
          <a:ln>
            <a:solidFill>
              <a:schemeClr val="accent1"/>
            </a:solid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55" name="椭圆 54"/>
          <p:cNvSpPr/>
          <p:nvPr>
            <p:custDataLst>
              <p:tags r:id="rId3"/>
            </p:custDataLst>
          </p:nvPr>
        </p:nvSpPr>
        <p:spPr>
          <a:xfrm>
            <a:off x="1358749" y="1660642"/>
            <a:ext cx="707773" cy="707773"/>
          </a:xfrm>
          <a:prstGeom prst="ellipse">
            <a:avLst/>
          </a:prstGeom>
          <a:ln>
            <a:no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56" name="文本框 55"/>
          <p:cNvSpPr txBox="1"/>
          <p:nvPr>
            <p:custDataLst>
              <p:tags r:id="rId4"/>
            </p:custDataLst>
          </p:nvPr>
        </p:nvSpPr>
        <p:spPr>
          <a:xfrm>
            <a:off x="1358749" y="1659894"/>
            <a:ext cx="707773" cy="373339"/>
          </a:xfrm>
          <a:prstGeom prst="rect">
            <a:avLst/>
          </a:prstGeom>
          <a:noFill/>
        </p:spPr>
        <p:txBody>
          <a:bodyPr wrap="square" t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lt1">
                    <a:lumMod val="100000"/>
                  </a:schemeClr>
                </a:solidFill>
                <a:latin typeface="+mj-lt"/>
                <a:cs typeface="+mj-lt"/>
              </a:rPr>
              <a:t>A</a:t>
            </a:r>
            <a:endParaRPr lang="en-US" altLang="zh-CN" sz="1600">
              <a:solidFill>
                <a:schemeClr val="lt1">
                  <a:lumMod val="100000"/>
                </a:schemeClr>
              </a:solidFill>
              <a:latin typeface="+mj-lt"/>
              <a:cs typeface="+mj-lt"/>
            </a:endParaRPr>
          </a:p>
        </p:txBody>
      </p:sp>
      <p:sp>
        <p:nvSpPr>
          <p:cNvPr id="58" name="椭圆 57"/>
          <p:cNvSpPr/>
          <p:nvPr>
            <p:custDataLst>
              <p:tags r:id="rId5"/>
            </p:custDataLst>
          </p:nvPr>
        </p:nvSpPr>
        <p:spPr>
          <a:xfrm>
            <a:off x="4232489" y="1623982"/>
            <a:ext cx="781094" cy="781094"/>
          </a:xfrm>
          <a:prstGeom prst="ellipse">
            <a:avLst/>
          </a:prstGeom>
          <a:solidFill>
            <a:schemeClr val="bg1"/>
          </a:solidFill>
          <a:ln>
            <a:solidFill>
              <a:schemeClr val="accent1"/>
            </a:solid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59" name="椭圆 58"/>
          <p:cNvSpPr/>
          <p:nvPr>
            <p:custDataLst>
              <p:tags r:id="rId6"/>
            </p:custDataLst>
          </p:nvPr>
        </p:nvSpPr>
        <p:spPr>
          <a:xfrm>
            <a:off x="4269149" y="1660642"/>
            <a:ext cx="707773" cy="707773"/>
          </a:xfrm>
          <a:prstGeom prst="ellipse">
            <a:avLst/>
          </a:prstGeom>
          <a:ln>
            <a:no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60" name="文本框 59"/>
          <p:cNvSpPr txBox="1"/>
          <p:nvPr>
            <p:custDataLst>
              <p:tags r:id="rId7"/>
            </p:custDataLst>
          </p:nvPr>
        </p:nvSpPr>
        <p:spPr>
          <a:xfrm>
            <a:off x="4269149" y="1659894"/>
            <a:ext cx="707773" cy="373339"/>
          </a:xfrm>
          <a:prstGeom prst="rect">
            <a:avLst/>
          </a:prstGeom>
          <a:noFill/>
        </p:spPr>
        <p:txBody>
          <a:bodyPr wrap="square" t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lt1">
                    <a:lumMod val="100000"/>
                  </a:schemeClr>
                </a:solidFill>
                <a:latin typeface="+mj-lt"/>
                <a:cs typeface="+mj-lt"/>
              </a:rPr>
              <a:t>B</a:t>
            </a:r>
            <a:endParaRPr lang="en-US" altLang="zh-CN" sz="1600">
              <a:solidFill>
                <a:schemeClr val="lt1">
                  <a:lumMod val="100000"/>
                </a:schemeClr>
              </a:solidFill>
              <a:latin typeface="+mj-lt"/>
              <a:cs typeface="+mj-lt"/>
            </a:endParaRPr>
          </a:p>
        </p:txBody>
      </p:sp>
      <p:sp>
        <p:nvSpPr>
          <p:cNvPr id="62" name="椭圆 61"/>
          <p:cNvSpPr/>
          <p:nvPr>
            <p:custDataLst>
              <p:tags r:id="rId8"/>
            </p:custDataLst>
          </p:nvPr>
        </p:nvSpPr>
        <p:spPr>
          <a:xfrm>
            <a:off x="7142888" y="1623982"/>
            <a:ext cx="781094" cy="781094"/>
          </a:xfrm>
          <a:prstGeom prst="ellipse">
            <a:avLst/>
          </a:prstGeom>
          <a:solidFill>
            <a:schemeClr val="bg1"/>
          </a:solidFill>
          <a:ln>
            <a:solidFill>
              <a:schemeClr val="accent1"/>
            </a:solid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63" name="椭圆 62"/>
          <p:cNvSpPr/>
          <p:nvPr>
            <p:custDataLst>
              <p:tags r:id="rId9"/>
            </p:custDataLst>
          </p:nvPr>
        </p:nvSpPr>
        <p:spPr>
          <a:xfrm>
            <a:off x="7179549" y="1660642"/>
            <a:ext cx="707773" cy="707773"/>
          </a:xfrm>
          <a:prstGeom prst="ellipse">
            <a:avLst/>
          </a:prstGeom>
          <a:ln>
            <a:no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64" name="文本框 63"/>
          <p:cNvSpPr txBox="1"/>
          <p:nvPr>
            <p:custDataLst>
              <p:tags r:id="rId10"/>
            </p:custDataLst>
          </p:nvPr>
        </p:nvSpPr>
        <p:spPr>
          <a:xfrm>
            <a:off x="7179549" y="1659894"/>
            <a:ext cx="707773" cy="373339"/>
          </a:xfrm>
          <a:prstGeom prst="rect">
            <a:avLst/>
          </a:prstGeom>
          <a:noFill/>
        </p:spPr>
        <p:txBody>
          <a:bodyPr wrap="square" t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lt1">
                    <a:lumMod val="100000"/>
                  </a:schemeClr>
                </a:solidFill>
                <a:latin typeface="+mj-lt"/>
                <a:cs typeface="+mj-lt"/>
              </a:rPr>
              <a:t>C</a:t>
            </a:r>
            <a:endParaRPr lang="en-US" altLang="zh-CN" sz="1600">
              <a:solidFill>
                <a:schemeClr val="lt1">
                  <a:lumMod val="100000"/>
                </a:schemeClr>
              </a:solidFill>
              <a:latin typeface="+mj-lt"/>
              <a:cs typeface="+mj-lt"/>
            </a:endParaRPr>
          </a:p>
        </p:txBody>
      </p:sp>
      <p:sp>
        <p:nvSpPr>
          <p:cNvPr id="67" name="椭圆 66"/>
          <p:cNvSpPr/>
          <p:nvPr>
            <p:custDataLst>
              <p:tags r:id="rId11"/>
            </p:custDataLst>
          </p:nvPr>
        </p:nvSpPr>
        <p:spPr>
          <a:xfrm>
            <a:off x="10053288" y="1623982"/>
            <a:ext cx="781094" cy="781094"/>
          </a:xfrm>
          <a:prstGeom prst="ellipse">
            <a:avLst/>
          </a:prstGeom>
          <a:solidFill>
            <a:schemeClr val="bg1"/>
          </a:solidFill>
          <a:ln>
            <a:solidFill>
              <a:schemeClr val="accent1"/>
            </a:solid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68" name="椭圆 67"/>
          <p:cNvSpPr/>
          <p:nvPr>
            <p:custDataLst>
              <p:tags r:id="rId12"/>
            </p:custDataLst>
          </p:nvPr>
        </p:nvSpPr>
        <p:spPr>
          <a:xfrm>
            <a:off x="10089949" y="1660642"/>
            <a:ext cx="707773" cy="707773"/>
          </a:xfrm>
          <a:prstGeom prst="ellipse">
            <a:avLst/>
          </a:prstGeom>
          <a:ln>
            <a:noFill/>
          </a:ln>
        </p:spPr>
        <p:style>
          <a:lnRef idx="2">
            <a:schemeClr val="accent1">
              <a:lumMod val="75000"/>
            </a:schemeClr>
          </a:lnRef>
          <a:fillRef idx="1">
            <a:schemeClr val="accent1"/>
          </a:fillRef>
          <a:effectRef idx="0">
            <a:srgbClr val="FFFFFF"/>
          </a:effectRef>
          <a:fontRef idx="minor">
            <a:schemeClr val="lt1"/>
          </a:fontRef>
        </p:style>
        <p:txBody>
          <a:bodyPr tIns="0" rtlCol="0" anchor="t" anchorCtr="0">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en-US" altLang="zh-CN"/>
          </a:p>
        </p:txBody>
      </p:sp>
      <p:sp>
        <p:nvSpPr>
          <p:cNvPr id="69" name="文本框 68"/>
          <p:cNvSpPr txBox="1"/>
          <p:nvPr>
            <p:custDataLst>
              <p:tags r:id="rId13"/>
            </p:custDataLst>
          </p:nvPr>
        </p:nvSpPr>
        <p:spPr>
          <a:xfrm>
            <a:off x="10089949" y="1659894"/>
            <a:ext cx="707773" cy="373339"/>
          </a:xfrm>
          <a:prstGeom prst="rect">
            <a:avLst/>
          </a:prstGeom>
          <a:noFill/>
        </p:spPr>
        <p:txBody>
          <a:bodyPr wrap="square" t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lt1">
                    <a:lumMod val="100000"/>
                  </a:schemeClr>
                </a:solidFill>
                <a:latin typeface="+mj-lt"/>
                <a:cs typeface="+mj-lt"/>
              </a:rPr>
              <a:t>D</a:t>
            </a:r>
            <a:endParaRPr lang="en-US" altLang="zh-CN" sz="1600">
              <a:solidFill>
                <a:schemeClr val="lt1">
                  <a:lumMod val="100000"/>
                </a:schemeClr>
              </a:solidFill>
              <a:latin typeface="+mj-lt"/>
              <a:cs typeface="+mj-lt"/>
            </a:endParaRPr>
          </a:p>
        </p:txBody>
      </p:sp>
      <p:sp>
        <p:nvSpPr>
          <p:cNvPr id="9" name="矩形 8"/>
          <p:cNvSpPr/>
          <p:nvPr>
            <p:custDataLst>
              <p:tags r:id="rId14"/>
            </p:custDataLst>
          </p:nvPr>
        </p:nvSpPr>
        <p:spPr>
          <a:xfrm>
            <a:off x="608330" y="2033233"/>
            <a:ext cx="2271459" cy="3814195"/>
          </a:xfrm>
          <a:prstGeom prst="rect">
            <a:avLst/>
          </a:prstGeom>
          <a:solidFill>
            <a:schemeClr val="accent1">
              <a:lumMod val="20000"/>
              <a:lumOff val="80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bIns="72000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50000"/>
              </a:lnSpc>
            </a:pPr>
            <a:endParaRPr lang="zh-CN" altLang="en-US">
              <a:solidFill>
                <a:schemeClr val="accent1"/>
              </a:solidFill>
            </a:endParaRPr>
          </a:p>
        </p:txBody>
      </p:sp>
      <p:sp>
        <p:nvSpPr>
          <p:cNvPr id="5" name="任意多边形 4"/>
          <p:cNvSpPr/>
          <p:nvPr>
            <p:custDataLst>
              <p:tags r:id="rId15"/>
            </p:custDataLst>
          </p:nvPr>
        </p:nvSpPr>
        <p:spPr>
          <a:xfrm>
            <a:off x="745994" y="4948870"/>
            <a:ext cx="2133794" cy="898558"/>
          </a:xfrm>
          <a:custGeom>
            <a:gdLst>
              <a:gd name="connsiteX0" fmla="*/ 769543 w 2381982"/>
              <a:gd name="connsiteY0" fmla="*/ 935 h 762934"/>
              <a:gd name="connsiteX1" fmla="*/ 1455343 w 2381982"/>
              <a:gd name="connsiteY1" fmla="*/ 635935 h 762934"/>
              <a:gd name="connsiteX2" fmla="*/ 1997210 w 2381982"/>
              <a:gd name="connsiteY2" fmla="*/ 263401 h 762934"/>
              <a:gd name="connsiteX3" fmla="*/ 2374688 w 2381982"/>
              <a:gd name="connsiteY3" fmla="*/ 723471 h 762934"/>
              <a:gd name="connsiteX4" fmla="*/ 2381982 w 2381982"/>
              <a:gd name="connsiteY4" fmla="*/ 762934 h 762934"/>
              <a:gd name="connsiteX5" fmla="*/ 0 w 2381982"/>
              <a:gd name="connsiteY5" fmla="*/ 762934 h 762934"/>
              <a:gd name="connsiteX6" fmla="*/ 12910 w 2381982"/>
              <a:gd name="connsiteY6" fmla="*/ 715145 h 762934"/>
              <a:gd name="connsiteX7" fmla="*/ 769543 w 2381982"/>
              <a:gd name="connsiteY7" fmla="*/ 935 h 762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81982" h="762934">
                <a:moveTo>
                  <a:pt x="769543" y="935"/>
                </a:moveTo>
                <a:cubicBezTo>
                  <a:pt x="1012254" y="-27287"/>
                  <a:pt x="1250732" y="592191"/>
                  <a:pt x="1455343" y="635935"/>
                </a:cubicBezTo>
                <a:cubicBezTo>
                  <a:pt x="1659954" y="679679"/>
                  <a:pt x="1841988" y="238001"/>
                  <a:pt x="1997210" y="263401"/>
                </a:cubicBezTo>
                <a:cubicBezTo>
                  <a:pt x="2133029" y="285626"/>
                  <a:pt x="2325029" y="555259"/>
                  <a:pt x="2374688" y="723471"/>
                </a:cubicBezTo>
                <a:lnTo>
                  <a:pt x="2381982" y="762934"/>
                </a:lnTo>
                <a:lnTo>
                  <a:pt x="0" y="762934"/>
                </a:lnTo>
                <a:lnTo>
                  <a:pt x="12910" y="715145"/>
                </a:lnTo>
                <a:cubicBezTo>
                  <a:pt x="101713" y="471673"/>
                  <a:pt x="557171" y="25629"/>
                  <a:pt x="769543" y="93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8" name="任意多边形 7"/>
          <p:cNvSpPr/>
          <p:nvPr>
            <p:custDataLst>
              <p:tags r:id="rId16"/>
            </p:custDataLst>
          </p:nvPr>
        </p:nvSpPr>
        <p:spPr>
          <a:xfrm flipH="1">
            <a:off x="608330" y="5162848"/>
            <a:ext cx="2208612" cy="684580"/>
          </a:xfrm>
          <a:custGeom>
            <a:gdLst>
              <a:gd name="connsiteX0" fmla="*/ 839785 w 2465380"/>
              <a:gd name="connsiteY0" fmla="*/ 503 h 581194"/>
              <a:gd name="connsiteX1" fmla="*/ 807788 w 2465380"/>
              <a:gd name="connsiteY1" fmla="*/ 2021 h 581194"/>
              <a:gd name="connsiteX2" fmla="*/ 16782 w 2465380"/>
              <a:gd name="connsiteY2" fmla="*/ 559376 h 581194"/>
              <a:gd name="connsiteX3" fmla="*/ 0 w 2465380"/>
              <a:gd name="connsiteY3" fmla="*/ 581194 h 581194"/>
              <a:gd name="connsiteX4" fmla="*/ 2465380 w 2465380"/>
              <a:gd name="connsiteY4" fmla="*/ 581194 h 581194"/>
              <a:gd name="connsiteX5" fmla="*/ 2459763 w 2465380"/>
              <a:gd name="connsiteY5" fmla="*/ 567131 h 581194"/>
              <a:gd name="connsiteX6" fmla="*/ 2124619 w 2465380"/>
              <a:gd name="connsiteY6" fmla="*/ 64728 h 581194"/>
              <a:gd name="connsiteX7" fmla="*/ 1498085 w 2465380"/>
              <a:gd name="connsiteY7" fmla="*/ 361061 h 581194"/>
              <a:gd name="connsiteX8" fmla="*/ 839785 w 2465380"/>
              <a:gd name="connsiteY8" fmla="*/ 503 h 58119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65380" h="581194">
                <a:moveTo>
                  <a:pt x="839785" y="503"/>
                </a:moveTo>
                <a:cubicBezTo>
                  <a:pt x="828582" y="-483"/>
                  <a:pt x="817897" y="-41"/>
                  <a:pt x="807788" y="2021"/>
                </a:cubicBezTo>
                <a:cubicBezTo>
                  <a:pt x="596959" y="9043"/>
                  <a:pt x="212374" y="328128"/>
                  <a:pt x="16782" y="559376"/>
                </a:cubicBezTo>
                <a:lnTo>
                  <a:pt x="0" y="581194"/>
                </a:lnTo>
                <a:lnTo>
                  <a:pt x="2465380" y="581194"/>
                </a:lnTo>
                <a:lnTo>
                  <a:pt x="2459763" y="567131"/>
                </a:lnTo>
                <a:cubicBezTo>
                  <a:pt x="2410104" y="398919"/>
                  <a:pt x="2284899" y="99073"/>
                  <a:pt x="2124619" y="64728"/>
                </a:cubicBezTo>
                <a:cubicBezTo>
                  <a:pt x="1964339" y="30383"/>
                  <a:pt x="1717557" y="371512"/>
                  <a:pt x="1498085" y="361061"/>
                </a:cubicBezTo>
                <a:cubicBezTo>
                  <a:pt x="1292330" y="351263"/>
                  <a:pt x="1007821" y="15283"/>
                  <a:pt x="839785" y="503"/>
                </a:cubicBezTo>
                <a:close/>
              </a:path>
            </a:pathLst>
          </a:cu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0" name="矩形 9"/>
          <p:cNvSpPr/>
          <p:nvPr>
            <p:custDataLst>
              <p:tags r:id="rId17"/>
            </p:custDataLst>
          </p:nvPr>
        </p:nvSpPr>
        <p:spPr>
          <a:xfrm>
            <a:off x="608330" y="1992832"/>
            <a:ext cx="2271459" cy="42646"/>
          </a:xfrm>
          <a:prstGeom prst="rect">
            <a:avLst/>
          </a:prstGeom>
          <a:solidFill>
            <a:schemeClr val="accent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1" name="矩形 20"/>
          <p:cNvSpPr/>
          <p:nvPr>
            <p:custDataLst>
              <p:tags r:id="rId18"/>
            </p:custDataLst>
          </p:nvPr>
        </p:nvSpPr>
        <p:spPr>
          <a:xfrm>
            <a:off x="3507507" y="2033233"/>
            <a:ext cx="2271459" cy="3814195"/>
          </a:xfrm>
          <a:prstGeom prst="rect">
            <a:avLst/>
          </a:prstGeom>
          <a:solidFill>
            <a:schemeClr val="accent1">
              <a:lumMod val="20000"/>
              <a:lumOff val="80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bIns="72000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50000"/>
              </a:lnSpc>
            </a:pPr>
            <a:endParaRPr lang="zh-CN" altLang="en-US">
              <a:solidFill>
                <a:schemeClr val="accent1"/>
              </a:solidFill>
            </a:endParaRPr>
          </a:p>
        </p:txBody>
      </p:sp>
      <p:sp>
        <p:nvSpPr>
          <p:cNvPr id="22" name="任意多边形 21"/>
          <p:cNvSpPr/>
          <p:nvPr>
            <p:custDataLst>
              <p:tags r:id="rId19"/>
            </p:custDataLst>
          </p:nvPr>
        </p:nvSpPr>
        <p:spPr>
          <a:xfrm>
            <a:off x="3645171" y="4948870"/>
            <a:ext cx="2133794" cy="898558"/>
          </a:xfrm>
          <a:custGeom>
            <a:gdLst>
              <a:gd name="connsiteX0" fmla="*/ 769543 w 2381982"/>
              <a:gd name="connsiteY0" fmla="*/ 935 h 762934"/>
              <a:gd name="connsiteX1" fmla="*/ 1455343 w 2381982"/>
              <a:gd name="connsiteY1" fmla="*/ 635935 h 762934"/>
              <a:gd name="connsiteX2" fmla="*/ 1997210 w 2381982"/>
              <a:gd name="connsiteY2" fmla="*/ 263401 h 762934"/>
              <a:gd name="connsiteX3" fmla="*/ 2374688 w 2381982"/>
              <a:gd name="connsiteY3" fmla="*/ 723471 h 762934"/>
              <a:gd name="connsiteX4" fmla="*/ 2381982 w 2381982"/>
              <a:gd name="connsiteY4" fmla="*/ 762934 h 762934"/>
              <a:gd name="connsiteX5" fmla="*/ 0 w 2381982"/>
              <a:gd name="connsiteY5" fmla="*/ 762934 h 762934"/>
              <a:gd name="connsiteX6" fmla="*/ 12910 w 2381982"/>
              <a:gd name="connsiteY6" fmla="*/ 715145 h 762934"/>
              <a:gd name="connsiteX7" fmla="*/ 769543 w 2381982"/>
              <a:gd name="connsiteY7" fmla="*/ 935 h 762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81982" h="762934">
                <a:moveTo>
                  <a:pt x="769543" y="935"/>
                </a:moveTo>
                <a:cubicBezTo>
                  <a:pt x="1012254" y="-27287"/>
                  <a:pt x="1250732" y="592191"/>
                  <a:pt x="1455343" y="635935"/>
                </a:cubicBezTo>
                <a:cubicBezTo>
                  <a:pt x="1659954" y="679679"/>
                  <a:pt x="1841988" y="238001"/>
                  <a:pt x="1997210" y="263401"/>
                </a:cubicBezTo>
                <a:cubicBezTo>
                  <a:pt x="2133029" y="285626"/>
                  <a:pt x="2325029" y="555259"/>
                  <a:pt x="2374688" y="723471"/>
                </a:cubicBezTo>
                <a:lnTo>
                  <a:pt x="2381982" y="762934"/>
                </a:lnTo>
                <a:lnTo>
                  <a:pt x="0" y="762934"/>
                </a:lnTo>
                <a:lnTo>
                  <a:pt x="12910" y="715145"/>
                </a:lnTo>
                <a:cubicBezTo>
                  <a:pt x="101713" y="471673"/>
                  <a:pt x="557171" y="25629"/>
                  <a:pt x="769543" y="93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3" name="任意多边形 22"/>
          <p:cNvSpPr/>
          <p:nvPr>
            <p:custDataLst>
              <p:tags r:id="rId20"/>
            </p:custDataLst>
          </p:nvPr>
        </p:nvSpPr>
        <p:spPr>
          <a:xfrm flipH="1">
            <a:off x="3507507" y="5162848"/>
            <a:ext cx="2208612" cy="684580"/>
          </a:xfrm>
          <a:custGeom>
            <a:gdLst>
              <a:gd name="connsiteX0" fmla="*/ 839785 w 2465380"/>
              <a:gd name="connsiteY0" fmla="*/ 503 h 581194"/>
              <a:gd name="connsiteX1" fmla="*/ 807788 w 2465380"/>
              <a:gd name="connsiteY1" fmla="*/ 2021 h 581194"/>
              <a:gd name="connsiteX2" fmla="*/ 16782 w 2465380"/>
              <a:gd name="connsiteY2" fmla="*/ 559376 h 581194"/>
              <a:gd name="connsiteX3" fmla="*/ 0 w 2465380"/>
              <a:gd name="connsiteY3" fmla="*/ 581194 h 581194"/>
              <a:gd name="connsiteX4" fmla="*/ 2465380 w 2465380"/>
              <a:gd name="connsiteY4" fmla="*/ 581194 h 581194"/>
              <a:gd name="connsiteX5" fmla="*/ 2459763 w 2465380"/>
              <a:gd name="connsiteY5" fmla="*/ 567131 h 581194"/>
              <a:gd name="connsiteX6" fmla="*/ 2124619 w 2465380"/>
              <a:gd name="connsiteY6" fmla="*/ 64728 h 581194"/>
              <a:gd name="connsiteX7" fmla="*/ 1498085 w 2465380"/>
              <a:gd name="connsiteY7" fmla="*/ 361061 h 581194"/>
              <a:gd name="connsiteX8" fmla="*/ 839785 w 2465380"/>
              <a:gd name="connsiteY8" fmla="*/ 503 h 58119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65380" h="581194">
                <a:moveTo>
                  <a:pt x="839785" y="503"/>
                </a:moveTo>
                <a:cubicBezTo>
                  <a:pt x="828582" y="-483"/>
                  <a:pt x="817897" y="-41"/>
                  <a:pt x="807788" y="2021"/>
                </a:cubicBezTo>
                <a:cubicBezTo>
                  <a:pt x="596959" y="9043"/>
                  <a:pt x="212374" y="328128"/>
                  <a:pt x="16782" y="559376"/>
                </a:cubicBezTo>
                <a:lnTo>
                  <a:pt x="0" y="581194"/>
                </a:lnTo>
                <a:lnTo>
                  <a:pt x="2465380" y="581194"/>
                </a:lnTo>
                <a:lnTo>
                  <a:pt x="2459763" y="567131"/>
                </a:lnTo>
                <a:cubicBezTo>
                  <a:pt x="2410104" y="398919"/>
                  <a:pt x="2284899" y="99073"/>
                  <a:pt x="2124619" y="64728"/>
                </a:cubicBezTo>
                <a:cubicBezTo>
                  <a:pt x="1964339" y="30383"/>
                  <a:pt x="1717557" y="371512"/>
                  <a:pt x="1498085" y="361061"/>
                </a:cubicBezTo>
                <a:cubicBezTo>
                  <a:pt x="1292330" y="351263"/>
                  <a:pt x="1007821" y="15283"/>
                  <a:pt x="839785" y="503"/>
                </a:cubicBezTo>
                <a:close/>
              </a:path>
            </a:pathLst>
          </a:cu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4" name="矩形 23"/>
          <p:cNvSpPr/>
          <p:nvPr>
            <p:custDataLst>
              <p:tags r:id="rId21"/>
            </p:custDataLst>
          </p:nvPr>
        </p:nvSpPr>
        <p:spPr>
          <a:xfrm>
            <a:off x="3507507" y="1992832"/>
            <a:ext cx="2271459" cy="42646"/>
          </a:xfrm>
          <a:prstGeom prst="rect">
            <a:avLst/>
          </a:prstGeom>
          <a:solidFill>
            <a:schemeClr val="accent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8" name="矩形 27"/>
          <p:cNvSpPr/>
          <p:nvPr>
            <p:custDataLst>
              <p:tags r:id="rId22"/>
            </p:custDataLst>
          </p:nvPr>
        </p:nvSpPr>
        <p:spPr>
          <a:xfrm>
            <a:off x="6406684" y="2033233"/>
            <a:ext cx="2271459" cy="3814195"/>
          </a:xfrm>
          <a:prstGeom prst="rect">
            <a:avLst/>
          </a:prstGeom>
          <a:solidFill>
            <a:schemeClr val="accent1">
              <a:lumMod val="20000"/>
              <a:lumOff val="80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bIns="72000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50000"/>
              </a:lnSpc>
            </a:pPr>
            <a:endParaRPr lang="zh-CN" altLang="en-US">
              <a:solidFill>
                <a:schemeClr val="accent1"/>
              </a:solidFill>
            </a:endParaRPr>
          </a:p>
        </p:txBody>
      </p:sp>
      <p:sp>
        <p:nvSpPr>
          <p:cNvPr id="29" name="任意多边形 28"/>
          <p:cNvSpPr/>
          <p:nvPr>
            <p:custDataLst>
              <p:tags r:id="rId23"/>
            </p:custDataLst>
          </p:nvPr>
        </p:nvSpPr>
        <p:spPr>
          <a:xfrm>
            <a:off x="6544349" y="4948870"/>
            <a:ext cx="2133794" cy="898558"/>
          </a:xfrm>
          <a:custGeom>
            <a:gdLst>
              <a:gd name="connsiteX0" fmla="*/ 769543 w 2381982"/>
              <a:gd name="connsiteY0" fmla="*/ 935 h 762934"/>
              <a:gd name="connsiteX1" fmla="*/ 1455343 w 2381982"/>
              <a:gd name="connsiteY1" fmla="*/ 635935 h 762934"/>
              <a:gd name="connsiteX2" fmla="*/ 1997210 w 2381982"/>
              <a:gd name="connsiteY2" fmla="*/ 263401 h 762934"/>
              <a:gd name="connsiteX3" fmla="*/ 2374688 w 2381982"/>
              <a:gd name="connsiteY3" fmla="*/ 723471 h 762934"/>
              <a:gd name="connsiteX4" fmla="*/ 2381982 w 2381982"/>
              <a:gd name="connsiteY4" fmla="*/ 762934 h 762934"/>
              <a:gd name="connsiteX5" fmla="*/ 0 w 2381982"/>
              <a:gd name="connsiteY5" fmla="*/ 762934 h 762934"/>
              <a:gd name="connsiteX6" fmla="*/ 12910 w 2381982"/>
              <a:gd name="connsiteY6" fmla="*/ 715145 h 762934"/>
              <a:gd name="connsiteX7" fmla="*/ 769543 w 2381982"/>
              <a:gd name="connsiteY7" fmla="*/ 935 h 762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81982" h="762934">
                <a:moveTo>
                  <a:pt x="769543" y="935"/>
                </a:moveTo>
                <a:cubicBezTo>
                  <a:pt x="1012254" y="-27287"/>
                  <a:pt x="1250732" y="592191"/>
                  <a:pt x="1455343" y="635935"/>
                </a:cubicBezTo>
                <a:cubicBezTo>
                  <a:pt x="1659954" y="679679"/>
                  <a:pt x="1841988" y="238001"/>
                  <a:pt x="1997210" y="263401"/>
                </a:cubicBezTo>
                <a:cubicBezTo>
                  <a:pt x="2133029" y="285626"/>
                  <a:pt x="2325029" y="555259"/>
                  <a:pt x="2374688" y="723471"/>
                </a:cubicBezTo>
                <a:lnTo>
                  <a:pt x="2381982" y="762934"/>
                </a:lnTo>
                <a:lnTo>
                  <a:pt x="0" y="762934"/>
                </a:lnTo>
                <a:lnTo>
                  <a:pt x="12910" y="715145"/>
                </a:lnTo>
                <a:cubicBezTo>
                  <a:pt x="101713" y="471673"/>
                  <a:pt x="557171" y="25629"/>
                  <a:pt x="769543" y="93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30" name="任意多边形 29"/>
          <p:cNvSpPr/>
          <p:nvPr>
            <p:custDataLst>
              <p:tags r:id="rId24"/>
            </p:custDataLst>
          </p:nvPr>
        </p:nvSpPr>
        <p:spPr>
          <a:xfrm flipH="1">
            <a:off x="6406684" y="5162848"/>
            <a:ext cx="2208612" cy="684580"/>
          </a:xfrm>
          <a:custGeom>
            <a:gdLst>
              <a:gd name="connsiteX0" fmla="*/ 839785 w 2465380"/>
              <a:gd name="connsiteY0" fmla="*/ 503 h 581194"/>
              <a:gd name="connsiteX1" fmla="*/ 807788 w 2465380"/>
              <a:gd name="connsiteY1" fmla="*/ 2021 h 581194"/>
              <a:gd name="connsiteX2" fmla="*/ 16782 w 2465380"/>
              <a:gd name="connsiteY2" fmla="*/ 559376 h 581194"/>
              <a:gd name="connsiteX3" fmla="*/ 0 w 2465380"/>
              <a:gd name="connsiteY3" fmla="*/ 581194 h 581194"/>
              <a:gd name="connsiteX4" fmla="*/ 2465380 w 2465380"/>
              <a:gd name="connsiteY4" fmla="*/ 581194 h 581194"/>
              <a:gd name="connsiteX5" fmla="*/ 2459763 w 2465380"/>
              <a:gd name="connsiteY5" fmla="*/ 567131 h 581194"/>
              <a:gd name="connsiteX6" fmla="*/ 2124619 w 2465380"/>
              <a:gd name="connsiteY6" fmla="*/ 64728 h 581194"/>
              <a:gd name="connsiteX7" fmla="*/ 1498085 w 2465380"/>
              <a:gd name="connsiteY7" fmla="*/ 361061 h 581194"/>
              <a:gd name="connsiteX8" fmla="*/ 839785 w 2465380"/>
              <a:gd name="connsiteY8" fmla="*/ 503 h 58119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65380" h="581194">
                <a:moveTo>
                  <a:pt x="839785" y="503"/>
                </a:moveTo>
                <a:cubicBezTo>
                  <a:pt x="828582" y="-483"/>
                  <a:pt x="817897" y="-41"/>
                  <a:pt x="807788" y="2021"/>
                </a:cubicBezTo>
                <a:cubicBezTo>
                  <a:pt x="596959" y="9043"/>
                  <a:pt x="212374" y="328128"/>
                  <a:pt x="16782" y="559376"/>
                </a:cubicBezTo>
                <a:lnTo>
                  <a:pt x="0" y="581194"/>
                </a:lnTo>
                <a:lnTo>
                  <a:pt x="2465380" y="581194"/>
                </a:lnTo>
                <a:lnTo>
                  <a:pt x="2459763" y="567131"/>
                </a:lnTo>
                <a:cubicBezTo>
                  <a:pt x="2410104" y="398919"/>
                  <a:pt x="2284899" y="99073"/>
                  <a:pt x="2124619" y="64728"/>
                </a:cubicBezTo>
                <a:cubicBezTo>
                  <a:pt x="1964339" y="30383"/>
                  <a:pt x="1717557" y="371512"/>
                  <a:pt x="1498085" y="361061"/>
                </a:cubicBezTo>
                <a:cubicBezTo>
                  <a:pt x="1292330" y="351263"/>
                  <a:pt x="1007821" y="15283"/>
                  <a:pt x="839785" y="503"/>
                </a:cubicBezTo>
                <a:close/>
              </a:path>
            </a:pathLst>
          </a:cu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31" name="矩形 30"/>
          <p:cNvSpPr/>
          <p:nvPr>
            <p:custDataLst>
              <p:tags r:id="rId25"/>
            </p:custDataLst>
          </p:nvPr>
        </p:nvSpPr>
        <p:spPr>
          <a:xfrm>
            <a:off x="6406684" y="1992832"/>
            <a:ext cx="2271459" cy="42646"/>
          </a:xfrm>
          <a:prstGeom prst="rect">
            <a:avLst/>
          </a:prstGeom>
          <a:solidFill>
            <a:schemeClr val="accent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35" name="矩形 34"/>
          <p:cNvSpPr/>
          <p:nvPr>
            <p:custDataLst>
              <p:tags r:id="rId26"/>
            </p:custDataLst>
          </p:nvPr>
        </p:nvSpPr>
        <p:spPr>
          <a:xfrm>
            <a:off x="9305862" y="2033233"/>
            <a:ext cx="2271459" cy="3814195"/>
          </a:xfrm>
          <a:prstGeom prst="rect">
            <a:avLst/>
          </a:prstGeom>
          <a:solidFill>
            <a:schemeClr val="accent1">
              <a:lumMod val="20000"/>
              <a:lumOff val="80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bIns="72000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50000"/>
              </a:lnSpc>
            </a:pPr>
            <a:endParaRPr lang="zh-CN" altLang="en-US">
              <a:solidFill>
                <a:schemeClr val="accent1"/>
              </a:solidFill>
            </a:endParaRPr>
          </a:p>
        </p:txBody>
      </p:sp>
      <p:sp>
        <p:nvSpPr>
          <p:cNvPr id="36" name="任意多边形 35"/>
          <p:cNvSpPr/>
          <p:nvPr>
            <p:custDataLst>
              <p:tags r:id="rId27"/>
            </p:custDataLst>
          </p:nvPr>
        </p:nvSpPr>
        <p:spPr>
          <a:xfrm>
            <a:off x="9443526" y="4948870"/>
            <a:ext cx="2133794" cy="898558"/>
          </a:xfrm>
          <a:custGeom>
            <a:gdLst>
              <a:gd name="connsiteX0" fmla="*/ 769543 w 2381982"/>
              <a:gd name="connsiteY0" fmla="*/ 935 h 762934"/>
              <a:gd name="connsiteX1" fmla="*/ 1455343 w 2381982"/>
              <a:gd name="connsiteY1" fmla="*/ 635935 h 762934"/>
              <a:gd name="connsiteX2" fmla="*/ 1997210 w 2381982"/>
              <a:gd name="connsiteY2" fmla="*/ 263401 h 762934"/>
              <a:gd name="connsiteX3" fmla="*/ 2374688 w 2381982"/>
              <a:gd name="connsiteY3" fmla="*/ 723471 h 762934"/>
              <a:gd name="connsiteX4" fmla="*/ 2381982 w 2381982"/>
              <a:gd name="connsiteY4" fmla="*/ 762934 h 762934"/>
              <a:gd name="connsiteX5" fmla="*/ 0 w 2381982"/>
              <a:gd name="connsiteY5" fmla="*/ 762934 h 762934"/>
              <a:gd name="connsiteX6" fmla="*/ 12910 w 2381982"/>
              <a:gd name="connsiteY6" fmla="*/ 715145 h 762934"/>
              <a:gd name="connsiteX7" fmla="*/ 769543 w 2381982"/>
              <a:gd name="connsiteY7" fmla="*/ 935 h 762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81982" h="762934">
                <a:moveTo>
                  <a:pt x="769543" y="935"/>
                </a:moveTo>
                <a:cubicBezTo>
                  <a:pt x="1012254" y="-27287"/>
                  <a:pt x="1250732" y="592191"/>
                  <a:pt x="1455343" y="635935"/>
                </a:cubicBezTo>
                <a:cubicBezTo>
                  <a:pt x="1659954" y="679679"/>
                  <a:pt x="1841988" y="238001"/>
                  <a:pt x="1997210" y="263401"/>
                </a:cubicBezTo>
                <a:cubicBezTo>
                  <a:pt x="2133029" y="285626"/>
                  <a:pt x="2325029" y="555259"/>
                  <a:pt x="2374688" y="723471"/>
                </a:cubicBezTo>
                <a:lnTo>
                  <a:pt x="2381982" y="762934"/>
                </a:lnTo>
                <a:lnTo>
                  <a:pt x="0" y="762934"/>
                </a:lnTo>
                <a:lnTo>
                  <a:pt x="12910" y="715145"/>
                </a:lnTo>
                <a:cubicBezTo>
                  <a:pt x="101713" y="471673"/>
                  <a:pt x="557171" y="25629"/>
                  <a:pt x="769543" y="93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37" name="任意多边形 36"/>
          <p:cNvSpPr/>
          <p:nvPr>
            <p:custDataLst>
              <p:tags r:id="rId28"/>
            </p:custDataLst>
          </p:nvPr>
        </p:nvSpPr>
        <p:spPr>
          <a:xfrm flipH="1">
            <a:off x="9305862" y="5162848"/>
            <a:ext cx="2208612" cy="684580"/>
          </a:xfrm>
          <a:custGeom>
            <a:gdLst>
              <a:gd name="connsiteX0" fmla="*/ 839785 w 2465380"/>
              <a:gd name="connsiteY0" fmla="*/ 503 h 581194"/>
              <a:gd name="connsiteX1" fmla="*/ 807788 w 2465380"/>
              <a:gd name="connsiteY1" fmla="*/ 2021 h 581194"/>
              <a:gd name="connsiteX2" fmla="*/ 16782 w 2465380"/>
              <a:gd name="connsiteY2" fmla="*/ 559376 h 581194"/>
              <a:gd name="connsiteX3" fmla="*/ 0 w 2465380"/>
              <a:gd name="connsiteY3" fmla="*/ 581194 h 581194"/>
              <a:gd name="connsiteX4" fmla="*/ 2465380 w 2465380"/>
              <a:gd name="connsiteY4" fmla="*/ 581194 h 581194"/>
              <a:gd name="connsiteX5" fmla="*/ 2459763 w 2465380"/>
              <a:gd name="connsiteY5" fmla="*/ 567131 h 581194"/>
              <a:gd name="connsiteX6" fmla="*/ 2124619 w 2465380"/>
              <a:gd name="connsiteY6" fmla="*/ 64728 h 581194"/>
              <a:gd name="connsiteX7" fmla="*/ 1498085 w 2465380"/>
              <a:gd name="connsiteY7" fmla="*/ 361061 h 581194"/>
              <a:gd name="connsiteX8" fmla="*/ 839785 w 2465380"/>
              <a:gd name="connsiteY8" fmla="*/ 503 h 58119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65380" h="581194">
                <a:moveTo>
                  <a:pt x="839785" y="503"/>
                </a:moveTo>
                <a:cubicBezTo>
                  <a:pt x="828582" y="-483"/>
                  <a:pt x="817897" y="-41"/>
                  <a:pt x="807788" y="2021"/>
                </a:cubicBezTo>
                <a:cubicBezTo>
                  <a:pt x="596959" y="9043"/>
                  <a:pt x="212374" y="328128"/>
                  <a:pt x="16782" y="559376"/>
                </a:cubicBezTo>
                <a:lnTo>
                  <a:pt x="0" y="581194"/>
                </a:lnTo>
                <a:lnTo>
                  <a:pt x="2465380" y="581194"/>
                </a:lnTo>
                <a:lnTo>
                  <a:pt x="2459763" y="567131"/>
                </a:lnTo>
                <a:cubicBezTo>
                  <a:pt x="2410104" y="398919"/>
                  <a:pt x="2284899" y="99073"/>
                  <a:pt x="2124619" y="64728"/>
                </a:cubicBezTo>
                <a:cubicBezTo>
                  <a:pt x="1964339" y="30383"/>
                  <a:pt x="1717557" y="371512"/>
                  <a:pt x="1498085" y="361061"/>
                </a:cubicBezTo>
                <a:cubicBezTo>
                  <a:pt x="1292330" y="351263"/>
                  <a:pt x="1007821" y="15283"/>
                  <a:pt x="839785" y="503"/>
                </a:cubicBezTo>
                <a:close/>
              </a:path>
            </a:pathLst>
          </a:cu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38" name="矩形 37"/>
          <p:cNvSpPr/>
          <p:nvPr>
            <p:custDataLst>
              <p:tags r:id="rId29"/>
            </p:custDataLst>
          </p:nvPr>
        </p:nvSpPr>
        <p:spPr>
          <a:xfrm>
            <a:off x="9305862" y="1992832"/>
            <a:ext cx="2271459" cy="42646"/>
          </a:xfrm>
          <a:prstGeom prst="rect">
            <a:avLst/>
          </a:prstGeom>
          <a:solidFill>
            <a:schemeClr val="accent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33" name="文本框 32"/>
          <p:cNvSpPr txBox="1"/>
          <p:nvPr>
            <p:custDataLst>
              <p:tags r:id="rId30"/>
            </p:custDataLst>
          </p:nvPr>
        </p:nvSpPr>
        <p:spPr>
          <a:xfrm>
            <a:off x="609078" y="2405076"/>
            <a:ext cx="2270710" cy="2198886"/>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400" spc="150">
                <a:solidFill>
                  <a:schemeClr val="dk1">
                    <a:lumMod val="100000"/>
                  </a:schemeClr>
                </a:solidFill>
                <a:latin typeface="+mn-ea"/>
              </a:rPr>
              <a:t>血常规检查：血红蛋白、白细胞计数、血小板计数等</a:t>
            </a:r>
            <a:endParaRPr lang="zh-CN" altLang="en-US" sz="1400" spc="150">
              <a:solidFill>
                <a:schemeClr val="dk1">
                  <a:lumMod val="100000"/>
                </a:schemeClr>
              </a:solidFill>
              <a:latin typeface="+mn-ea"/>
            </a:endParaRPr>
          </a:p>
        </p:txBody>
      </p:sp>
      <p:sp>
        <p:nvSpPr>
          <p:cNvPr id="4" name="文本框 3"/>
          <p:cNvSpPr txBox="1"/>
          <p:nvPr>
            <p:custDataLst>
              <p:tags r:id="rId31"/>
            </p:custDataLst>
          </p:nvPr>
        </p:nvSpPr>
        <p:spPr>
          <a:xfrm>
            <a:off x="3507507" y="2405076"/>
            <a:ext cx="2270710" cy="2198886"/>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400" spc="150">
                <a:solidFill>
                  <a:schemeClr val="dk1">
                    <a:lumMod val="100000"/>
                  </a:schemeClr>
                </a:solidFill>
                <a:latin typeface="+mn-ea"/>
              </a:rPr>
              <a:t>尿常规检查：尿糖、尿蛋白、尿潜血等</a:t>
            </a:r>
            <a:endParaRPr lang="zh-CN" altLang="en-US" sz="1400" spc="150">
              <a:solidFill>
                <a:schemeClr val="dk1">
                  <a:lumMod val="100000"/>
                </a:schemeClr>
              </a:solidFill>
              <a:latin typeface="+mn-ea"/>
            </a:endParaRPr>
          </a:p>
        </p:txBody>
      </p:sp>
      <p:sp>
        <p:nvSpPr>
          <p:cNvPr id="6" name="文本框 5"/>
          <p:cNvSpPr txBox="1"/>
          <p:nvPr>
            <p:custDataLst>
              <p:tags r:id="rId32"/>
            </p:custDataLst>
          </p:nvPr>
        </p:nvSpPr>
        <p:spPr>
          <a:xfrm>
            <a:off x="6406684" y="2405076"/>
            <a:ext cx="2270710" cy="2198886"/>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400" spc="150">
                <a:solidFill>
                  <a:schemeClr val="dk1">
                    <a:lumMod val="100000"/>
                  </a:schemeClr>
                </a:solidFill>
                <a:latin typeface="+mn-ea"/>
              </a:rPr>
              <a:t>生化检查：肝功能、肾功能、血糖、血脂等</a:t>
            </a:r>
            <a:endParaRPr lang="zh-CN" altLang="en-US" sz="1400" spc="150">
              <a:solidFill>
                <a:schemeClr val="dk1">
                  <a:lumMod val="100000"/>
                </a:schemeClr>
              </a:solidFill>
              <a:latin typeface="+mn-ea"/>
            </a:endParaRPr>
          </a:p>
        </p:txBody>
      </p:sp>
      <p:sp>
        <p:nvSpPr>
          <p:cNvPr id="7" name="文本框 6"/>
          <p:cNvSpPr txBox="1"/>
          <p:nvPr>
            <p:custDataLst>
              <p:tags r:id="rId33"/>
            </p:custDataLst>
          </p:nvPr>
        </p:nvSpPr>
        <p:spPr>
          <a:xfrm>
            <a:off x="9306610" y="2405076"/>
            <a:ext cx="2270710" cy="2198886"/>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400" spc="150">
                <a:solidFill>
                  <a:schemeClr val="dk1">
                    <a:lumMod val="100000"/>
                  </a:schemeClr>
                </a:solidFill>
                <a:latin typeface="+mn-ea"/>
              </a:rPr>
              <a:t>影像学检查：X线、CT、MRI等，了解病变部位、范围、程度等</a:t>
            </a:r>
            <a:endParaRPr lang="zh-CN" altLang="en-US" sz="1400" spc="150">
              <a:solidFill>
                <a:schemeClr val="dk1">
                  <a:lumMod val="100000"/>
                </a:schemeClr>
              </a:solidFill>
              <a:latin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诊断及治疗过程</a:t>
            </a:r>
            <a:endParaRPr lang="zh-CN" altLang="en-US"/>
          </a:p>
        </p:txBody>
      </p:sp>
      <p:sp>
        <p:nvSpPr>
          <p:cNvPr id="6" name="矩形 5"/>
          <p:cNvSpPr/>
          <p:nvPr>
            <p:custDataLst>
              <p:tags r:id="rId2"/>
            </p:custDataLst>
          </p:nvPr>
        </p:nvSpPr>
        <p:spPr>
          <a:xfrm>
            <a:off x="623491" y="1227173"/>
            <a:ext cx="3394422" cy="2329599"/>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sym typeface="Arial" pitchFamily="34" charset="0"/>
            </a:endParaRPr>
          </a:p>
        </p:txBody>
      </p:sp>
      <p:sp>
        <p:nvSpPr>
          <p:cNvPr id="11" name="矩形 10"/>
          <p:cNvSpPr/>
          <p:nvPr>
            <p:custDataLst>
              <p:tags r:id="rId3"/>
            </p:custDataLst>
          </p:nvPr>
        </p:nvSpPr>
        <p:spPr>
          <a:xfrm>
            <a:off x="990196" y="1221740"/>
            <a:ext cx="550057" cy="2852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sym typeface="Arial" pitchFamily="34" charset="0"/>
            </a:endParaRPr>
          </a:p>
        </p:txBody>
      </p:sp>
      <p:sp>
        <p:nvSpPr>
          <p:cNvPr id="16" name="TextBox 2"/>
          <p:cNvSpPr txBox="1"/>
          <p:nvPr>
            <p:custDataLst>
              <p:tags r:id="rId4"/>
            </p:custDataLst>
          </p:nvPr>
        </p:nvSpPr>
        <p:spPr>
          <a:xfrm>
            <a:off x="783755" y="2023058"/>
            <a:ext cx="3045426" cy="1365882"/>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charset="-122"/>
                <a:sym typeface="Arial" pitchFamily="34" charset="0"/>
              </a:rPr>
              <a:t>病史采集：详细了解患者病史，包括发病时间、症状、持续时间等</a:t>
            </a:r>
            <a:endParaRPr lang="zh-CN" altLang="en-US" spc="150">
              <a:solidFill>
                <a:schemeClr val="dk1">
                  <a:lumMod val="80000"/>
                  <a:lumOff val="20000"/>
                </a:schemeClr>
              </a:solidFill>
              <a:latin typeface="+mn-ea"/>
              <a:cs typeface="微软雅黑" panose="020b0503020204020204" charset="-122"/>
              <a:sym typeface="Arial" pitchFamily="34" charset="0"/>
            </a:endParaRPr>
          </a:p>
        </p:txBody>
      </p:sp>
      <p:sp>
        <p:nvSpPr>
          <p:cNvPr id="7" name="矩形 6"/>
          <p:cNvSpPr/>
          <p:nvPr>
            <p:custDataLst>
              <p:tags r:id="rId5"/>
            </p:custDataLst>
          </p:nvPr>
        </p:nvSpPr>
        <p:spPr>
          <a:xfrm>
            <a:off x="4396476" y="1227173"/>
            <a:ext cx="3394422" cy="2329599"/>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sym typeface="Arial" pitchFamily="34" charset="0"/>
            </a:endParaRPr>
          </a:p>
        </p:txBody>
      </p:sp>
      <p:sp>
        <p:nvSpPr>
          <p:cNvPr id="12" name="矩形 11"/>
          <p:cNvSpPr/>
          <p:nvPr>
            <p:custDataLst>
              <p:tags r:id="rId6"/>
            </p:custDataLst>
          </p:nvPr>
        </p:nvSpPr>
        <p:spPr>
          <a:xfrm>
            <a:off x="4783553" y="1221740"/>
            <a:ext cx="550057" cy="2852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sym typeface="Arial" pitchFamily="34" charset="0"/>
            </a:endParaRPr>
          </a:p>
        </p:txBody>
      </p:sp>
      <p:sp>
        <p:nvSpPr>
          <p:cNvPr id="18" name="TextBox 2"/>
          <p:cNvSpPr txBox="1"/>
          <p:nvPr>
            <p:custDataLst>
              <p:tags r:id="rId7"/>
            </p:custDataLst>
          </p:nvPr>
        </p:nvSpPr>
        <p:spPr>
          <a:xfrm>
            <a:off x="4556740" y="2023058"/>
            <a:ext cx="3045426" cy="1365882"/>
          </a:xfrm>
          <a:prstGeom prst="rect">
            <a:avLst/>
          </a:prstGeom>
          <a:noFill/>
        </p:spPr>
        <p:txBody>
          <a:bodyPr wrap="square" rtlCol="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体格检查：对患者进行全面的体格检查，包括神经系统、肌肉骨骼系统等</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8" name="矩形 7"/>
          <p:cNvSpPr/>
          <p:nvPr>
            <p:custDataLst>
              <p:tags r:id="rId8"/>
            </p:custDataLst>
          </p:nvPr>
        </p:nvSpPr>
        <p:spPr>
          <a:xfrm>
            <a:off x="8168782" y="1227173"/>
            <a:ext cx="3394422" cy="2329599"/>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sym typeface="Arial" pitchFamily="34" charset="0"/>
            </a:endParaRPr>
          </a:p>
        </p:txBody>
      </p:sp>
      <p:sp>
        <p:nvSpPr>
          <p:cNvPr id="13" name="矩形 12"/>
          <p:cNvSpPr/>
          <p:nvPr>
            <p:custDataLst>
              <p:tags r:id="rId9"/>
            </p:custDataLst>
          </p:nvPr>
        </p:nvSpPr>
        <p:spPr>
          <a:xfrm>
            <a:off x="8576231" y="1221740"/>
            <a:ext cx="550057" cy="2852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sym typeface="Arial" pitchFamily="34" charset="0"/>
            </a:endParaRPr>
          </a:p>
        </p:txBody>
      </p:sp>
      <p:sp>
        <p:nvSpPr>
          <p:cNvPr id="20" name="TextBox 2"/>
          <p:cNvSpPr txBox="1"/>
          <p:nvPr>
            <p:custDataLst>
              <p:tags r:id="rId10"/>
            </p:custDataLst>
          </p:nvPr>
        </p:nvSpPr>
        <p:spPr>
          <a:xfrm>
            <a:off x="8329045" y="2023058"/>
            <a:ext cx="3045426" cy="1365882"/>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charset="-122"/>
                <a:sym typeface="Arial" pitchFamily="34" charset="0"/>
              </a:rPr>
              <a:t>辅助检查：进行必要的辅助检查，如脑电图、肌电图、影像学检查等</a:t>
            </a:r>
            <a:endParaRPr lang="zh-CN" altLang="en-US" spc="150">
              <a:solidFill>
                <a:schemeClr val="dk1">
                  <a:lumMod val="80000"/>
                  <a:lumOff val="20000"/>
                </a:schemeClr>
              </a:solidFill>
              <a:latin typeface="+mn-ea"/>
              <a:cs typeface="微软雅黑" panose="020b0503020204020204" charset="-122"/>
              <a:sym typeface="Arial" pitchFamily="34" charset="0"/>
            </a:endParaRPr>
          </a:p>
        </p:txBody>
      </p:sp>
      <p:sp>
        <p:nvSpPr>
          <p:cNvPr id="34" name="矩形 33"/>
          <p:cNvSpPr/>
          <p:nvPr>
            <p:custDataLst>
              <p:tags r:id="rId11"/>
            </p:custDataLst>
          </p:nvPr>
        </p:nvSpPr>
        <p:spPr>
          <a:xfrm>
            <a:off x="622812" y="3920415"/>
            <a:ext cx="3394422" cy="2329599"/>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sym typeface="Arial" pitchFamily="34" charset="0"/>
            </a:endParaRPr>
          </a:p>
        </p:txBody>
      </p:sp>
      <p:sp>
        <p:nvSpPr>
          <p:cNvPr id="38" name="矩形 37"/>
          <p:cNvSpPr/>
          <p:nvPr>
            <p:custDataLst>
              <p:tags r:id="rId12"/>
            </p:custDataLst>
          </p:nvPr>
        </p:nvSpPr>
        <p:spPr>
          <a:xfrm>
            <a:off x="989517" y="3914983"/>
            <a:ext cx="550057" cy="2852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sym typeface="Arial" pitchFamily="34" charset="0"/>
            </a:endParaRPr>
          </a:p>
        </p:txBody>
      </p:sp>
      <p:sp>
        <p:nvSpPr>
          <p:cNvPr id="42" name="TextBox 2"/>
          <p:cNvSpPr txBox="1"/>
          <p:nvPr>
            <p:custDataLst>
              <p:tags r:id="rId13"/>
            </p:custDataLst>
          </p:nvPr>
        </p:nvSpPr>
        <p:spPr>
          <a:xfrm>
            <a:off x="783076" y="4716301"/>
            <a:ext cx="3045426" cy="1365882"/>
          </a:xfrm>
          <a:prstGeom prst="rect">
            <a:avLst/>
          </a:prstGeom>
          <a:noFill/>
        </p:spPr>
        <p:txBody>
          <a:bodyPr wrap="square" rtlCol="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诊断：根据病史、体格检查和辅助检查结果，进行综合分析，得出诊断结论</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35" name="矩形 34"/>
          <p:cNvSpPr/>
          <p:nvPr>
            <p:custDataLst>
              <p:tags r:id="rId14"/>
            </p:custDataLst>
          </p:nvPr>
        </p:nvSpPr>
        <p:spPr>
          <a:xfrm>
            <a:off x="4395797" y="3920415"/>
            <a:ext cx="3394422" cy="2329599"/>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sym typeface="Arial" pitchFamily="34" charset="0"/>
            </a:endParaRPr>
          </a:p>
        </p:txBody>
      </p:sp>
      <p:sp>
        <p:nvSpPr>
          <p:cNvPr id="39" name="矩形 38"/>
          <p:cNvSpPr/>
          <p:nvPr>
            <p:custDataLst>
              <p:tags r:id="rId15"/>
            </p:custDataLst>
          </p:nvPr>
        </p:nvSpPr>
        <p:spPr>
          <a:xfrm>
            <a:off x="4782874" y="3914983"/>
            <a:ext cx="550057" cy="2852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sym typeface="Arial" pitchFamily="34" charset="0"/>
            </a:endParaRPr>
          </a:p>
        </p:txBody>
      </p:sp>
      <p:sp>
        <p:nvSpPr>
          <p:cNvPr id="43" name="TextBox 2"/>
          <p:cNvSpPr txBox="1"/>
          <p:nvPr>
            <p:custDataLst>
              <p:tags r:id="rId16"/>
            </p:custDataLst>
          </p:nvPr>
        </p:nvSpPr>
        <p:spPr>
          <a:xfrm>
            <a:off x="4556060" y="4716301"/>
            <a:ext cx="3045426" cy="1365882"/>
          </a:xfrm>
          <a:prstGeom prst="rect">
            <a:avLst/>
          </a:prstGeom>
          <a:noFill/>
        </p:spPr>
        <p:txBody>
          <a:bodyPr wrap="square" rtlCol="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治疗：根据诊断结果，制定针对性的治疗方案，包括药物治疗、康复治疗、心理治疗等</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36" name="矩形 35"/>
          <p:cNvSpPr/>
          <p:nvPr>
            <p:custDataLst>
              <p:tags r:id="rId17"/>
            </p:custDataLst>
          </p:nvPr>
        </p:nvSpPr>
        <p:spPr>
          <a:xfrm>
            <a:off x="8168102" y="3920415"/>
            <a:ext cx="3394422" cy="2329599"/>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sym typeface="Arial" pitchFamily="34" charset="0"/>
            </a:endParaRPr>
          </a:p>
        </p:txBody>
      </p:sp>
      <p:sp>
        <p:nvSpPr>
          <p:cNvPr id="40" name="矩形 39"/>
          <p:cNvSpPr/>
          <p:nvPr>
            <p:custDataLst>
              <p:tags r:id="rId18"/>
            </p:custDataLst>
          </p:nvPr>
        </p:nvSpPr>
        <p:spPr>
          <a:xfrm>
            <a:off x="8575552" y="3914983"/>
            <a:ext cx="550057" cy="2852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sym typeface="Arial" pitchFamily="34" charset="0"/>
            </a:endParaRPr>
          </a:p>
        </p:txBody>
      </p:sp>
      <p:sp>
        <p:nvSpPr>
          <p:cNvPr id="44" name="TextBox 2"/>
          <p:cNvSpPr txBox="1"/>
          <p:nvPr>
            <p:custDataLst>
              <p:tags r:id="rId19"/>
            </p:custDataLst>
          </p:nvPr>
        </p:nvSpPr>
        <p:spPr>
          <a:xfrm>
            <a:off x="8328366" y="4716301"/>
            <a:ext cx="3045426" cy="1365882"/>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charset="-122"/>
                <a:sym typeface="Arial" pitchFamily="34" charset="0"/>
              </a:rPr>
              <a:t>随访：定期对患者进行随访，了解病情变化，调整治疗方案</a:t>
            </a:r>
            <a:endParaRPr lang="zh-CN" altLang="en-US"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Three</a:t>
            </a:r>
            <a:endParaRPr lang="zh-CN" altLang="en-US"/>
          </a:p>
        </p:txBody>
      </p:sp>
      <p:sp>
        <p:nvSpPr>
          <p:cNvPr id="3" name="标题 2"/>
          <p:cNvSpPr>
            <a:spLocks noGrp="1"/>
          </p:cNvSpPr>
          <p:nvPr>
            <p:ph type="title" idx="1"/>
            <p:custDataLst>
              <p:tags r:id="rId4"/>
            </p:custDataLst>
          </p:nvPr>
        </p:nvSpPr>
        <p:spPr/>
        <p:txBody>
          <a:bodyPr/>
          <a:lstStyle/>
          <a:p>
            <a:r>
              <a:rPr lang="zh-CN" altLang="en-US"/>
              <a:t>护理诊断</a:t>
            </a:r>
            <a:endParaRPr lang="zh-CN" altLang="en-US"/>
          </a:p>
        </p:txBody>
      </p:sp>
    </p:spTree>
    <p:custDataLst>
      <p:tags r:id="rId5"/>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焦虑、恐惧</a:t>
            </a:r>
            <a:endParaRPr lang="zh-CN" altLang="en-US"/>
          </a:p>
        </p:txBody>
      </p:sp>
      <p:cxnSp>
        <p:nvCxnSpPr>
          <p:cNvPr id="4" name="直接连接符 3"/>
          <p:cNvCxnSpPr/>
          <p:nvPr>
            <p:custDataLst>
              <p:tags r:id="rId2"/>
            </p:custDataLst>
          </p:nvPr>
        </p:nvCxnSpPr>
        <p:spPr>
          <a:xfrm>
            <a:off x="627691" y="3741380"/>
            <a:ext cx="10948294" cy="668"/>
          </a:xfrm>
          <a:prstGeom prst="line">
            <a:avLst/>
          </a:prstGeom>
          <a:ln w="254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 name="等腰三角形 103"/>
          <p:cNvSpPr/>
          <p:nvPr>
            <p:custDataLst>
              <p:tags r:id="rId3"/>
            </p:custDataLst>
          </p:nvPr>
        </p:nvSpPr>
        <p:spPr>
          <a:xfrm rot="10800000" flipH="1" flipV="1">
            <a:off x="4852388" y="4171994"/>
            <a:ext cx="1707103" cy="253695"/>
          </a:xfrm>
          <a:prstGeom prst="triangle">
            <a:avLst>
              <a:gd name="adj" fmla="val 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lang="zh-CN" altLang="en-US">
              <a:latin typeface="Arial" pitchFamily="34" charset="0"/>
              <a:ea typeface="微软雅黑"/>
              <a:sym typeface="Arial" pitchFamily="34" charset="0"/>
            </a:endParaRPr>
          </a:p>
        </p:txBody>
      </p:sp>
      <p:sp>
        <p:nvSpPr>
          <p:cNvPr id="113" name="等腰三角形 112"/>
          <p:cNvSpPr/>
          <p:nvPr>
            <p:custDataLst>
              <p:tags r:id="rId4"/>
            </p:custDataLst>
          </p:nvPr>
        </p:nvSpPr>
        <p:spPr>
          <a:xfrm rot="10800000" flipH="1" flipV="1">
            <a:off x="9870884" y="4171994"/>
            <a:ext cx="1706436" cy="253695"/>
          </a:xfrm>
          <a:prstGeom prst="triangle">
            <a:avLst>
              <a:gd name="adj" fmla="val 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lang="zh-CN" altLang="en-US">
              <a:latin typeface="Arial" pitchFamily="34" charset="0"/>
              <a:ea typeface="微软雅黑"/>
              <a:sym typeface="Arial" pitchFamily="34" charset="0"/>
            </a:endParaRPr>
          </a:p>
        </p:txBody>
      </p:sp>
      <p:sp>
        <p:nvSpPr>
          <p:cNvPr id="50" name="矩形 49"/>
          <p:cNvSpPr/>
          <p:nvPr>
            <p:custDataLst>
              <p:tags r:id="rId5"/>
            </p:custDataLst>
          </p:nvPr>
        </p:nvSpPr>
        <p:spPr>
          <a:xfrm>
            <a:off x="611668" y="1741859"/>
            <a:ext cx="3438282" cy="131563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r>
              <a:rPr lang="zh-CN" altLang="en-US" sz="1600" spc="150">
                <a:solidFill>
                  <a:schemeClr val="lt1">
                    <a:lumMod val="100000"/>
                  </a:schemeClr>
                </a:solidFill>
                <a:latin typeface="+mn-ea"/>
                <a:sym typeface="Arial" pitchFamily="34" charset="0"/>
              </a:rPr>
              <a:t>原因：对疾病的担忧，对治疗和预后的不确定性</a:t>
            </a:r>
            <a:endParaRPr lang="zh-CN" altLang="en-US" sz="1600" spc="150">
              <a:solidFill>
                <a:schemeClr val="lt1">
                  <a:lumMod val="100000"/>
                </a:schemeClr>
              </a:solidFill>
              <a:latin typeface="+mn-ea"/>
              <a:sym typeface="Arial" pitchFamily="34" charset="0"/>
            </a:endParaRPr>
          </a:p>
        </p:txBody>
      </p:sp>
      <p:sp>
        <p:nvSpPr>
          <p:cNvPr id="51" name="等腰三角形 50"/>
          <p:cNvSpPr/>
          <p:nvPr>
            <p:custDataLst>
              <p:tags r:id="rId6"/>
            </p:custDataLst>
          </p:nvPr>
        </p:nvSpPr>
        <p:spPr>
          <a:xfrm rot="10800000">
            <a:off x="608330" y="3057737"/>
            <a:ext cx="1735143" cy="253695"/>
          </a:xfrm>
          <a:prstGeom prst="triangle">
            <a:avLst>
              <a:gd name="adj" fmla="val 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lang="zh-CN" altLang="en-US">
              <a:latin typeface="Arial" pitchFamily="34" charset="0"/>
              <a:ea typeface="微软雅黑"/>
              <a:sym typeface="Arial" pitchFamily="34" charset="0"/>
            </a:endParaRPr>
          </a:p>
        </p:txBody>
      </p:sp>
      <p:sp>
        <p:nvSpPr>
          <p:cNvPr id="53" name="椭圆 52"/>
          <p:cNvSpPr/>
          <p:nvPr>
            <p:custDataLst>
              <p:tags r:id="rId7"/>
            </p:custDataLst>
          </p:nvPr>
        </p:nvSpPr>
        <p:spPr>
          <a:xfrm>
            <a:off x="2137847" y="3548438"/>
            <a:ext cx="385551" cy="385551"/>
          </a:xfrm>
          <a:prstGeom prst="ellipse">
            <a:avLst/>
          </a:prstGeom>
          <a:solidFill>
            <a:schemeClr val="accent1"/>
          </a:solidFill>
          <a:ln w="28575">
            <a:noFill/>
          </a:ln>
        </p:spPr>
        <p:style>
          <a:lnRef idx="2">
            <a:schemeClr val="accent1">
              <a:shade val="50000"/>
            </a:schemeClr>
          </a:lnRef>
          <a:fillRef idx="1">
            <a:schemeClr val="accent1"/>
          </a:fillRef>
          <a:effectRef idx="0">
            <a:schemeClr val="accent1"/>
          </a:effectRef>
          <a:fontRef idx="minor">
            <a:schemeClr val="lt1"/>
          </a:fontRef>
        </p:style>
        <p:txBody>
          <a:bodyPr wrap="square" tIns="0" bIns="36000" rtlCol="0" anchor="ctr">
            <a:normAutofit lnSpcReduction="1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r>
              <a:rPr lang="en-US" altLang="zh-CN" sz="1200">
                <a:solidFill>
                  <a:schemeClr val="lt1">
                    <a:lumMod val="100000"/>
                  </a:schemeClr>
                </a:solidFill>
                <a:latin typeface="+mj-ea"/>
                <a:ea typeface="+mj-ea"/>
                <a:sym typeface="Arial" pitchFamily="34" charset="0"/>
              </a:rPr>
              <a:t>A</a:t>
            </a:r>
            <a:endParaRPr lang="en-US" altLang="zh-CN" sz="1200">
              <a:solidFill>
                <a:schemeClr val="lt1">
                  <a:lumMod val="100000"/>
                </a:schemeClr>
              </a:solidFill>
              <a:latin typeface="+mj-ea"/>
              <a:ea typeface="+mj-ea"/>
              <a:sym typeface="Arial" pitchFamily="34" charset="0"/>
            </a:endParaRPr>
          </a:p>
        </p:txBody>
      </p:sp>
      <p:sp>
        <p:nvSpPr>
          <p:cNvPr id="55" name="矩形 54"/>
          <p:cNvSpPr/>
          <p:nvPr>
            <p:custDataLst>
              <p:tags r:id="rId8"/>
            </p:custDataLst>
          </p:nvPr>
        </p:nvSpPr>
        <p:spPr>
          <a:xfrm>
            <a:off x="5630165" y="1741859"/>
            <a:ext cx="3438241" cy="131563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r>
              <a:rPr lang="zh-CN" altLang="en-US" sz="1600" spc="150">
                <a:solidFill>
                  <a:schemeClr val="lt1">
                    <a:lumMod val="100000"/>
                  </a:schemeClr>
                </a:solidFill>
                <a:latin typeface="+mn-ea"/>
                <a:sym typeface="Arial" pitchFamily="34" charset="0"/>
              </a:rPr>
              <a:t>影响：影响患者的生活质量和康复进程</a:t>
            </a:r>
            <a:endParaRPr lang="zh-CN" altLang="en-US" sz="1600" spc="150">
              <a:solidFill>
                <a:schemeClr val="lt1">
                  <a:lumMod val="100000"/>
                </a:schemeClr>
              </a:solidFill>
              <a:latin typeface="+mn-ea"/>
              <a:sym typeface="Arial" pitchFamily="34" charset="0"/>
            </a:endParaRPr>
          </a:p>
        </p:txBody>
      </p:sp>
      <p:sp>
        <p:nvSpPr>
          <p:cNvPr id="56" name="等腰三角形 55"/>
          <p:cNvSpPr/>
          <p:nvPr>
            <p:custDataLst>
              <p:tags r:id="rId9"/>
            </p:custDataLst>
          </p:nvPr>
        </p:nvSpPr>
        <p:spPr>
          <a:xfrm rot="10800000">
            <a:off x="5624156" y="3057737"/>
            <a:ext cx="1715782" cy="253695"/>
          </a:xfrm>
          <a:prstGeom prst="triangle">
            <a:avLst>
              <a:gd name="adj" fmla="val 0"/>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lang="zh-CN" altLang="en-US">
              <a:latin typeface="Arial" pitchFamily="34" charset="0"/>
              <a:ea typeface="微软雅黑"/>
              <a:sym typeface="Arial" pitchFamily="34" charset="0"/>
            </a:endParaRPr>
          </a:p>
        </p:txBody>
      </p:sp>
      <p:sp>
        <p:nvSpPr>
          <p:cNvPr id="58" name="椭圆 57"/>
          <p:cNvSpPr/>
          <p:nvPr>
            <p:custDataLst>
              <p:tags r:id="rId10"/>
            </p:custDataLst>
          </p:nvPr>
        </p:nvSpPr>
        <p:spPr>
          <a:xfrm>
            <a:off x="7157011" y="3548438"/>
            <a:ext cx="385217" cy="385551"/>
          </a:xfrm>
          <a:prstGeom prst="ellipse">
            <a:avLst/>
          </a:prstGeom>
          <a:solidFill>
            <a:schemeClr val="accent3"/>
          </a:solidFill>
          <a:ln w="28575">
            <a:noFill/>
          </a:ln>
        </p:spPr>
        <p:style>
          <a:lnRef idx="2">
            <a:schemeClr val="accent1">
              <a:shade val="50000"/>
            </a:schemeClr>
          </a:lnRef>
          <a:fillRef idx="1">
            <a:schemeClr val="accent1"/>
          </a:fillRef>
          <a:effectRef idx="0">
            <a:schemeClr val="accent1"/>
          </a:effectRef>
          <a:fontRef idx="minor">
            <a:schemeClr val="lt1"/>
          </a:fontRef>
        </p:style>
        <p:txBody>
          <a:bodyPr wrap="square" tIns="0" bIns="3600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r>
              <a:rPr lang="en-US" altLang="zh-CN" sz="1200">
                <a:solidFill>
                  <a:schemeClr val="lt1">
                    <a:lumMod val="100000"/>
                  </a:schemeClr>
                </a:solidFill>
                <a:latin typeface="+mj-ea"/>
                <a:ea typeface="+mj-ea"/>
                <a:sym typeface="Arial" pitchFamily="34" charset="0"/>
              </a:rPr>
              <a:t>C</a:t>
            </a:r>
            <a:endParaRPr lang="en-US" altLang="zh-CN" sz="1200">
              <a:solidFill>
                <a:schemeClr val="lt1">
                  <a:lumMod val="100000"/>
                </a:schemeClr>
              </a:solidFill>
              <a:latin typeface="+mj-ea"/>
              <a:ea typeface="+mj-ea"/>
              <a:sym typeface="Arial" pitchFamily="34" charset="0"/>
            </a:endParaRPr>
          </a:p>
        </p:txBody>
      </p:sp>
      <p:sp>
        <p:nvSpPr>
          <p:cNvPr id="65" name="椭圆 64"/>
          <p:cNvSpPr/>
          <p:nvPr>
            <p:custDataLst>
              <p:tags r:id="rId11"/>
            </p:custDataLst>
          </p:nvPr>
        </p:nvSpPr>
        <p:spPr>
          <a:xfrm rot="10800000" flipV="1">
            <a:off x="4647429" y="3548438"/>
            <a:ext cx="385217" cy="385551"/>
          </a:xfrm>
          <a:prstGeom prst="ellipse">
            <a:avLst/>
          </a:prstGeom>
          <a:solidFill>
            <a:schemeClr val="accent2"/>
          </a:solidFill>
          <a:ln w="28575">
            <a:noFill/>
          </a:ln>
        </p:spPr>
        <p:style>
          <a:lnRef idx="2">
            <a:schemeClr val="accent1">
              <a:shade val="50000"/>
            </a:schemeClr>
          </a:lnRef>
          <a:fillRef idx="1">
            <a:schemeClr val="accent1"/>
          </a:fillRef>
          <a:effectRef idx="0">
            <a:schemeClr val="accent1"/>
          </a:effectRef>
          <a:fontRef idx="minor">
            <a:schemeClr val="lt1"/>
          </a:fontRef>
        </p:style>
        <p:txBody>
          <a:bodyPr wrap="square" tIns="0" bIns="3600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r>
              <a:rPr lang="en-US" altLang="zh-CN" sz="1200">
                <a:solidFill>
                  <a:schemeClr val="lt1">
                    <a:lumMod val="100000"/>
                  </a:schemeClr>
                </a:solidFill>
                <a:latin typeface="+mj-ea"/>
                <a:ea typeface="+mj-ea"/>
                <a:sym typeface="Arial" pitchFamily="34" charset="0"/>
              </a:rPr>
              <a:t>B</a:t>
            </a:r>
            <a:endParaRPr lang="en-US" altLang="zh-CN" sz="1200">
              <a:solidFill>
                <a:schemeClr val="lt1">
                  <a:lumMod val="100000"/>
                </a:schemeClr>
              </a:solidFill>
              <a:latin typeface="+mj-ea"/>
              <a:ea typeface="+mj-ea"/>
              <a:sym typeface="Arial" pitchFamily="34" charset="0"/>
            </a:endParaRPr>
          </a:p>
        </p:txBody>
      </p:sp>
      <p:sp>
        <p:nvSpPr>
          <p:cNvPr id="67" name="椭圆 66"/>
          <p:cNvSpPr/>
          <p:nvPr>
            <p:custDataLst>
              <p:tags r:id="rId12"/>
            </p:custDataLst>
          </p:nvPr>
        </p:nvSpPr>
        <p:spPr>
          <a:xfrm rot="10800000" flipV="1">
            <a:off x="9666593" y="3548438"/>
            <a:ext cx="385217" cy="385551"/>
          </a:xfrm>
          <a:prstGeom prst="ellipse">
            <a:avLst/>
          </a:prstGeom>
          <a:solidFill>
            <a:schemeClr val="accent4"/>
          </a:solidFill>
          <a:ln w="28575">
            <a:noFill/>
          </a:ln>
        </p:spPr>
        <p:style>
          <a:lnRef idx="2">
            <a:schemeClr val="accent1">
              <a:shade val="50000"/>
            </a:schemeClr>
          </a:lnRef>
          <a:fillRef idx="1">
            <a:schemeClr val="accent1"/>
          </a:fillRef>
          <a:effectRef idx="0">
            <a:schemeClr val="accent1"/>
          </a:effectRef>
          <a:fontRef idx="minor">
            <a:schemeClr val="lt1"/>
          </a:fontRef>
        </p:style>
        <p:txBody>
          <a:bodyPr wrap="square" tIns="0" bIns="3600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r>
              <a:rPr lang="en-US" altLang="zh-CN" sz="1200">
                <a:solidFill>
                  <a:schemeClr val="lt1">
                    <a:lumMod val="100000"/>
                  </a:schemeClr>
                </a:solidFill>
                <a:latin typeface="+mj-ea"/>
                <a:ea typeface="+mj-ea"/>
                <a:sym typeface="Arial" pitchFamily="34" charset="0"/>
              </a:rPr>
              <a:t>D</a:t>
            </a:r>
            <a:endParaRPr lang="en-US" altLang="zh-CN" sz="1200">
              <a:solidFill>
                <a:schemeClr val="lt1">
                  <a:lumMod val="100000"/>
                </a:schemeClr>
              </a:solidFill>
              <a:latin typeface="+mj-ea"/>
              <a:ea typeface="+mj-ea"/>
              <a:sym typeface="Arial" pitchFamily="34" charset="0"/>
            </a:endParaRPr>
          </a:p>
        </p:txBody>
      </p:sp>
      <p:sp>
        <p:nvSpPr>
          <p:cNvPr id="5" name="矩形 4"/>
          <p:cNvSpPr/>
          <p:nvPr>
            <p:custDataLst>
              <p:tags r:id="rId13"/>
            </p:custDataLst>
          </p:nvPr>
        </p:nvSpPr>
        <p:spPr>
          <a:xfrm>
            <a:off x="3121250" y="4414340"/>
            <a:ext cx="3438282" cy="131563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r>
              <a:rPr lang="zh-CN" altLang="en-US" sz="1600" spc="150">
                <a:solidFill>
                  <a:schemeClr val="lt1">
                    <a:lumMod val="100000"/>
                  </a:schemeClr>
                </a:solidFill>
                <a:latin typeface="+mn-ea"/>
                <a:sym typeface="Arial" pitchFamily="34" charset="0"/>
              </a:rPr>
              <a:t>表现：紧张、失眠、焦虑、恐惧等情绪反应</a:t>
            </a:r>
            <a:endParaRPr lang="zh-CN" altLang="en-US" sz="1600" spc="150">
              <a:solidFill>
                <a:schemeClr val="lt1">
                  <a:lumMod val="100000"/>
                </a:schemeClr>
              </a:solidFill>
              <a:latin typeface="+mn-ea"/>
              <a:sym typeface="Arial" pitchFamily="34" charset="0"/>
            </a:endParaRPr>
          </a:p>
        </p:txBody>
      </p:sp>
      <p:sp>
        <p:nvSpPr>
          <p:cNvPr id="6" name="矩形 5"/>
          <p:cNvSpPr/>
          <p:nvPr>
            <p:custDataLst>
              <p:tags r:id="rId14"/>
            </p:custDataLst>
          </p:nvPr>
        </p:nvSpPr>
        <p:spPr>
          <a:xfrm>
            <a:off x="8137744" y="4414340"/>
            <a:ext cx="3438282" cy="131563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r>
              <a:rPr lang="zh-CN" altLang="en-US" sz="1600" spc="150">
                <a:solidFill>
                  <a:schemeClr val="lt1">
                    <a:lumMod val="100000"/>
                  </a:schemeClr>
                </a:solidFill>
                <a:latin typeface="+mn-ea"/>
                <a:sym typeface="Arial" pitchFamily="34" charset="0"/>
              </a:rPr>
              <a:t>护理措施：提供心理支持，减轻焦虑和恐惧，帮助患者适应治疗和康复过程。</a:t>
            </a:r>
            <a:endParaRPr lang="zh-CN" altLang="en-US" sz="1600" spc="150">
              <a:solidFill>
                <a:schemeClr val="lt1">
                  <a:lumMod val="100000"/>
                </a:schemeClr>
              </a:solidFill>
              <a:latin typeface="+mn-ea"/>
              <a:sym typeface="Arial" pitchFamily="34" charset="0"/>
            </a:endParaRPr>
          </a:p>
        </p:txBody>
      </p:sp>
    </p:spTree>
    <p:custDataLst>
      <p:tags r:id="rId15"/>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沟通障碍</a:t>
            </a:r>
            <a:endParaRPr lang="zh-CN" altLang="en-US"/>
          </a:p>
        </p:txBody>
      </p:sp>
      <p:sp>
        <p:nvSpPr>
          <p:cNvPr id="5" name="Freeform 5"/>
          <p:cNvSpPr/>
          <p:nvPr>
            <p:custDataLst>
              <p:tags r:id="rId2"/>
            </p:custDataLst>
          </p:nvPr>
        </p:nvSpPr>
        <p:spPr bwMode="auto">
          <a:xfrm>
            <a:off x="1027439"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1"/>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6" name="Freeform 6"/>
          <p:cNvSpPr/>
          <p:nvPr>
            <p:custDataLst>
              <p:tags r:id="rId3"/>
            </p:custDataLst>
          </p:nvPr>
        </p:nvSpPr>
        <p:spPr bwMode="auto">
          <a:xfrm>
            <a:off x="1027439"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1">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8" name="文本框 58"/>
          <p:cNvSpPr txBox="1"/>
          <p:nvPr>
            <p:custDataLst>
              <p:tags r:id="rId4"/>
            </p:custDataLst>
          </p:nvPr>
        </p:nvSpPr>
        <p:spPr>
          <a:xfrm>
            <a:off x="1351867"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01</a:t>
            </a:r>
            <a:endParaRPr lang="en-US" altLang="zh-CN" sz="3200" spc="300">
              <a:solidFill>
                <a:schemeClr val="lt1">
                  <a:lumMod val="100000"/>
                </a:schemeClr>
              </a:solidFill>
              <a:latin typeface="+mn-ea"/>
              <a:cs typeface="+mn-lt"/>
            </a:endParaRPr>
          </a:p>
        </p:txBody>
      </p:sp>
      <p:sp>
        <p:nvSpPr>
          <p:cNvPr id="9" name="文本框 60"/>
          <p:cNvSpPr txBox="1"/>
          <p:nvPr>
            <p:custDataLst>
              <p:tags r:id="rId5"/>
            </p:custDataLst>
          </p:nvPr>
        </p:nvSpPr>
        <p:spPr>
          <a:xfrm>
            <a:off x="608330" y="3122933"/>
            <a:ext cx="2379314" cy="3005926"/>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原因：患者病情严重，无法正常交流</a:t>
            </a:r>
            <a:endParaRPr lang="zh-CN" altLang="en-US" sz="2400" spc="150">
              <a:latin typeface="+mn-ea"/>
              <a:sym typeface="+mn-ea"/>
            </a:endParaRPr>
          </a:p>
        </p:txBody>
      </p:sp>
      <p:sp>
        <p:nvSpPr>
          <p:cNvPr id="17" name="Freeform 5"/>
          <p:cNvSpPr/>
          <p:nvPr>
            <p:custDataLst>
              <p:tags r:id="rId6"/>
            </p:custDataLst>
          </p:nvPr>
        </p:nvSpPr>
        <p:spPr bwMode="auto">
          <a:xfrm>
            <a:off x="3890354"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2"/>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8" name="Freeform 6"/>
          <p:cNvSpPr/>
          <p:nvPr>
            <p:custDataLst>
              <p:tags r:id="rId7"/>
            </p:custDataLst>
          </p:nvPr>
        </p:nvSpPr>
        <p:spPr bwMode="auto">
          <a:xfrm>
            <a:off x="3890354"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2">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4" name="文本框 58"/>
          <p:cNvSpPr txBox="1"/>
          <p:nvPr>
            <p:custDataLst>
              <p:tags r:id="rId8"/>
            </p:custDataLst>
          </p:nvPr>
        </p:nvSpPr>
        <p:spPr>
          <a:xfrm>
            <a:off x="4215444"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02</a:t>
            </a:r>
            <a:endParaRPr lang="en-US" altLang="zh-CN" sz="3200" spc="300">
              <a:solidFill>
                <a:schemeClr val="lt1">
                  <a:lumMod val="100000"/>
                </a:schemeClr>
              </a:solidFill>
              <a:latin typeface="+mn-ea"/>
              <a:cs typeface="+mn-lt"/>
            </a:endParaRPr>
          </a:p>
        </p:txBody>
      </p:sp>
      <p:sp>
        <p:nvSpPr>
          <p:cNvPr id="15" name="文本框 60"/>
          <p:cNvSpPr txBox="1"/>
          <p:nvPr>
            <p:custDataLst>
              <p:tags r:id="rId9"/>
            </p:custDataLst>
          </p:nvPr>
        </p:nvSpPr>
        <p:spPr>
          <a:xfrm>
            <a:off x="3471245" y="3122933"/>
            <a:ext cx="2379314" cy="3005926"/>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影响：患者无法表达自己的需求和感受，影响治疗效果</a:t>
            </a:r>
            <a:endParaRPr lang="zh-CN" altLang="en-US" sz="2400" spc="150">
              <a:latin typeface="+mn-ea"/>
              <a:sym typeface="+mn-ea"/>
            </a:endParaRPr>
          </a:p>
        </p:txBody>
      </p:sp>
      <p:sp>
        <p:nvSpPr>
          <p:cNvPr id="24" name="Freeform 5"/>
          <p:cNvSpPr/>
          <p:nvPr>
            <p:custDataLst>
              <p:tags r:id="rId10"/>
            </p:custDataLst>
          </p:nvPr>
        </p:nvSpPr>
        <p:spPr bwMode="auto">
          <a:xfrm>
            <a:off x="6753931"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3"/>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5" name="Freeform 6"/>
          <p:cNvSpPr/>
          <p:nvPr>
            <p:custDataLst>
              <p:tags r:id="rId11"/>
            </p:custDataLst>
          </p:nvPr>
        </p:nvSpPr>
        <p:spPr bwMode="auto">
          <a:xfrm>
            <a:off x="6753931"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3">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1" name="文本框 58"/>
          <p:cNvSpPr txBox="1"/>
          <p:nvPr>
            <p:custDataLst>
              <p:tags r:id="rId12"/>
            </p:custDataLst>
          </p:nvPr>
        </p:nvSpPr>
        <p:spPr>
          <a:xfrm>
            <a:off x="7078359"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03</a:t>
            </a:r>
            <a:endParaRPr lang="en-US" altLang="zh-CN" sz="3200" spc="300">
              <a:solidFill>
                <a:schemeClr val="lt1">
                  <a:lumMod val="100000"/>
                </a:schemeClr>
              </a:solidFill>
              <a:latin typeface="+mn-ea"/>
              <a:cs typeface="+mn-lt"/>
            </a:endParaRPr>
          </a:p>
        </p:txBody>
      </p:sp>
      <p:sp>
        <p:nvSpPr>
          <p:cNvPr id="22" name="文本框 60"/>
          <p:cNvSpPr txBox="1"/>
          <p:nvPr>
            <p:custDataLst>
              <p:tags r:id="rId13"/>
            </p:custDataLst>
          </p:nvPr>
        </p:nvSpPr>
        <p:spPr>
          <a:xfrm>
            <a:off x="6334160" y="3122933"/>
            <a:ext cx="2379314" cy="3005926"/>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应对措施：采用非语言沟通方式，如手势、表情等</a:t>
            </a:r>
            <a:endParaRPr lang="zh-CN" altLang="en-US" sz="2400" spc="150">
              <a:latin typeface="+mn-ea"/>
              <a:sym typeface="+mn-ea"/>
            </a:endParaRPr>
          </a:p>
        </p:txBody>
      </p:sp>
      <p:sp>
        <p:nvSpPr>
          <p:cNvPr id="31" name="Freeform 5"/>
          <p:cNvSpPr/>
          <p:nvPr>
            <p:custDataLst>
              <p:tags r:id="rId14"/>
            </p:custDataLst>
          </p:nvPr>
        </p:nvSpPr>
        <p:spPr bwMode="auto">
          <a:xfrm>
            <a:off x="9616846"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4"/>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2" name="Freeform 6"/>
          <p:cNvSpPr/>
          <p:nvPr>
            <p:custDataLst>
              <p:tags r:id="rId15"/>
            </p:custDataLst>
          </p:nvPr>
        </p:nvSpPr>
        <p:spPr bwMode="auto">
          <a:xfrm>
            <a:off x="9616846"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4">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8" name="文本框 58"/>
          <p:cNvSpPr txBox="1"/>
          <p:nvPr>
            <p:custDataLst>
              <p:tags r:id="rId16"/>
            </p:custDataLst>
          </p:nvPr>
        </p:nvSpPr>
        <p:spPr>
          <a:xfrm>
            <a:off x="9941274"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04</a:t>
            </a:r>
            <a:endParaRPr lang="en-US" altLang="zh-CN" sz="3200" spc="300">
              <a:solidFill>
                <a:schemeClr val="lt1">
                  <a:lumMod val="100000"/>
                </a:schemeClr>
              </a:solidFill>
              <a:latin typeface="+mn-ea"/>
              <a:cs typeface="+mn-lt"/>
            </a:endParaRPr>
          </a:p>
        </p:txBody>
      </p:sp>
      <p:sp>
        <p:nvSpPr>
          <p:cNvPr id="29" name="文本框 60"/>
          <p:cNvSpPr txBox="1"/>
          <p:nvPr>
            <p:custDataLst>
              <p:tags r:id="rId17"/>
            </p:custDataLst>
          </p:nvPr>
        </p:nvSpPr>
        <p:spPr>
          <a:xfrm>
            <a:off x="9197737" y="3122933"/>
            <a:ext cx="2379314" cy="3005926"/>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护理目标：建立有效的沟通方式，提高患者满意度和治疗效果</a:t>
            </a:r>
            <a:endParaRPr lang="zh-CN" altLang="en-US" sz="2400" spc="150">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https://d.book118.com/616104202031010053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PLACING_PICTURE_USER_VIEWPORT" val="{&quot;height&quot;:10800,&quot;width&quot;:19200}"/>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LINE_FILL_TYPE" val="2"/>
  <p:tag name="KSO_WM_UNIT_LINE_FORE_SCHEMECOLOR_INDEX" val="14"/>
  <p:tag name="KSO_WM_UNIT_LINE_FORE_SCHEMECOLOR_INDEX_BRIGHTNESS" val="0"/>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Simple &amp; Creative"/>
  <p:tag name="KSO_WM_UNIT_TEXT_FILL_FORE_SCHEMECOLOR_INDEX" val="14"/>
  <p:tag name="KSO_WM_UNIT_TEXT_FILL_FORE_SCHEMECOLOR_INDEX_BRIGHTNESS" val="-0.25"/>
  <p:tag name="KSO_WM_UNIT_TEXT_FILL_TYPE" val="1"/>
  <p:tag name="KSO_WM_UNIT_TYPE" val="b"/>
  <p:tag name="KSO_WM_UNIT_VALUE" val="48"/>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 name="PA" val="v5.2.11"/>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 name="PA" val="v5.2.11"/>
</p:tagLst>
</file>

<file path=ppt/tags/tag1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 name="PA" val="v5.2.11"/>
</p:tagLst>
</file>

<file path=ppt/tags/tag1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 name="PA" val="v5.2.1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3"/>
  <p:tag name="KSO_WM_UNIT_TEXT_FILL_FORE_SCHEMECOLOR_INDEX_BRIGHTNESS" val="0.25"/>
  <p:tag name="KSO_WM_UNIT_TEXT_FILL_TYPE" val="1"/>
  <p:tag name="KSO_WM_UNIT_TYPE" val="b"/>
  <p:tag name="KSO_WM_UNIT_VALUE" val="17"/>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i*2"/>
  <p:tag name="KSO_WM_UNIT_INDEX" val="2"/>
  <p:tag name="KSO_WM_UNIT_LAYERLEVEL" val="1"/>
  <p:tag name="KSO_WM_UNIT_LINE_FILL_TYPE" val="2"/>
  <p:tag name="KSO_WM_UNIT_LINE_FORE_SCHEMECOLOR_INDEX" val="14"/>
  <p:tag name="KSO_WM_UNIT_LINE_FORE_SCHEMECOLOR_INDEX_BRIGHTNESS" val="0"/>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6.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EXT_FILL_FORE_SCHEMECOLOR_INDEX" val="14"/>
  <p:tag name="KSO_WM_UNIT_TEXT_FILL_FORE_SCHEMECOLOR_INDEX_BRIGHTNESS" val="-0.25"/>
  <p:tag name="KSO_WM_UNIT_TEXT_FILL_TYPE" val="1"/>
  <p:tag name="KSO_WM_UNIT_TYPE" val="e"/>
  <p:tag name="KSO_WM_UNIT_VALUE" val="6"/>
</p:tagLst>
</file>

<file path=ppt/tags/tag27.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4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5.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25"/>
  <p:tag name="KSO_WM_UNIT_TEXT_FILL_TYPE" val="1"/>
  <p:tag name="KSO_WM_UNIT_TYPE" val="b"/>
  <p:tag name="KSO_WM_UNIT_VALUE" val="17"/>
</p:tagLst>
</file>

<file path=ppt/tags/tag66.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LINE_FILL_TYPE" val="2"/>
  <p:tag name="KSO_WM_UNIT_LINE_FORE_SCHEMECOLOR_INDEX" val="14"/>
  <p:tag name="KSO_WM_UNIT_LINE_FORE_SCHEMECOLOR_INDEX_BRIGHTNESS" val="0"/>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3"/>
  <p:tag name="KSO_WM_UNIT_INDEX" val="3"/>
  <p:tag name="KSO_WM_UNIT_LAYERLEVEL" val="1"/>
  <p:tag name="KSO_WM_UNIT_LINE_FILL_TYPE" val="2"/>
  <p:tag name="KSO_WM_UNIT_LINE_FORE_SCHEMECOLOR_INDEX" val="14"/>
  <p:tag name="KSO_WM_UNIT_LINE_FORE_SCHEMECOLOR_INDEX_BRIGHTNESS" val="0"/>
  <p:tag name="KSO_WM_UNIT_TYPE" val="i"/>
</p:tagLst>
</file>

<file path=ppt/tags/tag7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与聆听"/>
  <p:tag name="KSO_WM_UNIT_TYPE" val="a"/>
  <p:tag name="KSO_WM_UNIT_VALUE" val="10"/>
</p:tagLst>
</file>

<file path=ppt/tags/tag7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4.xml><?xml version="1.0" encoding="utf-8"?>
<p:tagLst xmlns:p="http://schemas.openxmlformats.org/presentationml/2006/main">
  <p:tag name="KSO_WM_BEAUTIFY_FLAG" val="#wm#"/>
  <p:tag name="KSO_WM_TAG_VERSION" val="1.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_0**"/>
  <p:tag name="KSO_WM_UNIT_LAYERLEVEL" val="1"/>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230"/>
  <p:tag name="KSO_WM_TEMPLATE_MASTER_TYPE" val="0"/>
  <p:tag name="KSO_WM_TEMPLATE_SUBCATEGORY" val="29"/>
  <p:tag name="KSO_WM_TEMPLATE_THUMBS_INDEX" val="1、11"/>
</p:tagLst>
</file>

<file path=ppt/tags/tag87.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1*f*1"/>
  <p:tag name="KSO_WM_UNIT_INDEX" val="1"/>
  <p:tag name="KSO_WM_UNIT_LAYERLEVEL" val="1"/>
  <p:tag name="KSO_WM_UNIT_NOCLEAR" val="0"/>
  <p:tag name="KSO_WM_UNIT_PRESET_TEXT" val="汇报人：WPS"/>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88.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89.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1*b*1"/>
  <p:tag name="KSO_WM_UNIT_INDEX" val="1"/>
  <p:tag name="KSO_WM_UNIT_ISCONTENTSTITLE" val="0"/>
  <p:tag name="KSO_WM_UNIT_ISNUMDGMTITLE" val="0"/>
  <p:tag name="KSO_WM_UNIT_LAYERLEVEL" val="1"/>
  <p:tag name="KSO_WM_UNIT_NOCLEAR" val="0"/>
  <p:tag name="KSO_WM_UNIT_PRESET_TEXT" val="Simple &amp; Creative"/>
  <p:tag name="KSO_WM_UNIT_TEXT_FILL_FORE_SCHEMECOLOR_INDEX" val="14"/>
  <p:tag name="KSO_WM_UNIT_TEXT_FILL_FORE_SCHEMECOLOR_INDEX_BRIGHTNESS" val="-0.25"/>
  <p:tag name="KSO_WM_UNIT_TEXT_FILL_TYPE" val="1"/>
  <p:tag name="KSO_WM_UNIT_TYPE" val="b"/>
  <p:tag name="KSO_WM_UNIT_VALUE" val="48"/>
</p:tagLst>
</file>

<file path=ppt/tags/tag90.xml><?xml version="1.0" encoding="utf-8"?>
<p:tagLst xmlns:p="http://schemas.openxmlformats.org/presentationml/2006/main">
  <p:tag name="KSO_WM_BEAUTIFY_FLAG" val="#wm#"/>
  <p:tag name="KSO_WM_SLIDE_CONTENT_AREA" val="{&quot;left&quot;:&quot;46.45&quot;,&quot;top&quot;:&quot;101.75&quot;,&quot;width&quot;:&quot;613.6&quot;,&quot;height&quot;:&quot;315.15&quot;}"/>
  <p:tag name="KSO_WM_SLIDE_ID" val="custom20230230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230"/>
  <p:tag name="KSO_WM_TEMPLATE_MASTER_TYPE" val="0"/>
  <p:tag name="KSO_WM_TEMPLATE_SUBCATEGORY" val="29"/>
  <p:tag name="KSO_WM_TEMPLATE_THUMBS_INDEX" val="1、11"/>
</p:tagLst>
</file>

<file path=ppt/tags/tag91.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3"/>
  <p:tag name="KSO_WM_UNIT_TEXT_FILL_FORE_SCHEMECOLOR_INDEX_BRIGHTNESS" val="0.25"/>
  <p:tag name="KSO_WM_UNIT_TEXT_FILL_TYPE" val="1"/>
  <p:tag name="KSO_WM_UNIT_TYPE" val="b"/>
  <p:tag name="KSO_WM_UNIT_USESOURCEFORMAT_APPLY" val="0"/>
  <p:tag name="KSO_WM_UNIT_VALUE" val="17"/>
</p:tagLst>
</file>

<file path=ppt/tags/tag92.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13"/>
  <p:tag name="KSO_WM_UNIT_TEXT_FILL_TYPE" val="1"/>
  <p:tag name="KSO_WM_UNIT_TYPE" val="a"/>
  <p:tag name="KSO_WM_UNIT_USESOURCEFORMAT_APPLY" val="0"/>
  <p:tag name="KSO_WM_UNIT_VALUE" val="10"/>
</p:tagLst>
</file>

<file path=ppt/tags/tag93.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1_1"/>
  <p:tag name="KSO_WM_UNIT_INDEX" val="1_1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94.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1_3"/>
  <p:tag name="KSO_WM_UNIT_INDEX" val="1_1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95.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1_2"/>
  <p:tag name="KSO_WM_UNIT_INDEX" val="1_1_2"/>
  <p:tag name="KSO_WM_UNIT_LAYERLEVEL" val="1_1_1"/>
  <p:tag name="KSO_WM_UNIT_PRESET_TEXT" val="01."/>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96.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97.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2_1"/>
  <p:tag name="KSO_WM_UNIT_INDEX" val="1_2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98.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2_3"/>
  <p:tag name="KSO_WM_UNIT_INDEX" val="1_2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99.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2_2"/>
  <p:tag name="KSO_WM_UNIT_INDEX" val="1_2_2"/>
  <p:tag name="KSO_WM_UNIT_LAYERLEVEL" val="1_1_1"/>
  <p:tag name="KSO_WM_UNIT_PRESET_TEXT" val="02."/>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00.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01.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3_1"/>
  <p:tag name="KSO_WM_UNIT_INDEX" val="1_3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02.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3_3"/>
  <p:tag name="KSO_WM_UNIT_INDEX" val="1_3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03.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3_2"/>
  <p:tag name="KSO_WM_UNIT_INDEX" val="1_3_2"/>
  <p:tag name="KSO_WM_UNIT_LAYERLEVEL" val="1_1_1"/>
  <p:tag name="KSO_WM_UNIT_PRESET_TEXT" val="03."/>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04.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05.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4_1"/>
  <p:tag name="KSO_WM_UNIT_INDEX" val="1_4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06.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4_3"/>
  <p:tag name="KSO_WM_UNIT_INDEX" val="1_4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07.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4_2"/>
  <p:tag name="KSO_WM_UNIT_INDEX" val="1_4_2"/>
  <p:tag name="KSO_WM_UNIT_LAYERLEVEL" val="1_1_1"/>
  <p:tag name="KSO_WM_UNIT_PRESET_TEXT" val="04."/>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08.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09.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5_1"/>
  <p:tag name="KSO_WM_UNIT_INDEX" val="1_5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10.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5_3"/>
  <p:tag name="KSO_WM_UNIT_INDEX" val="1_5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11.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5_2"/>
  <p:tag name="KSO_WM_UNIT_INDEX" val="1_5_2"/>
  <p:tag name="KSO_WM_UNIT_LAYERLEVEL" val="1_1_1"/>
  <p:tag name="KSO_WM_UNIT_PRESET_TEXT" val="05."/>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12.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13.xml><?xml version="1.0" encoding="utf-8"?>
<p:tagLst xmlns:p="http://schemas.openxmlformats.org/presentationml/2006/main">
  <p:tag name="KSO_WM_BEAUTIFY_FLAG" val="#wm#"/>
  <p:tag name="KSO_WM_DIAGRAM_GROUP_CODE" val="l1-1"/>
  <p:tag name="KSO_WM_SLIDE_DIAGTYPE" val="l"/>
  <p:tag name="KSO_WM_SLIDE_ID" val="custom20230230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14.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One"/>
  <p:tag name="KSO_WM_UNIT_TEXT_FILL_FORE_SCHEMECOLOR_INDEX" val="14"/>
  <p:tag name="KSO_WM_UNIT_TEXT_FILL_FORE_SCHEMECOLOR_INDEX_BRIGHTNESS" val="-0.25"/>
  <p:tag name="KSO_WM_UNIT_TEXT_FILL_TYPE" val="1"/>
  <p:tag name="KSO_WM_UNIT_TYPE" val="e"/>
  <p:tag name="KSO_WM_UNIT_VALUE" val="6"/>
</p:tagLst>
</file>

<file path=ppt/tags/tag115.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6.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17.xml><?xml version="1.0" encoding="utf-8"?>
<p:tagLst xmlns:p="http://schemas.openxmlformats.org/presentationml/2006/main">
  <p:tag name="KSO_WM_ASSEMBLE_CHIP_INDEX" val="e783ae21df7947adb0b818bff34d4e3a"/>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1_2"/>
  <p:tag name="KSO_WM_UNIT_INDEX" val="1_1_2"/>
  <p:tag name="KSO_WM_UNIT_LAYERLEVEL" val="1_1_1"/>
  <p:tag name="KSO_WM_UNIT_LINE_FILL_TYPE" val="2"/>
  <p:tag name="KSO_WM_UNIT_LINE_FORE_SCHEMECOLOR_INDEX_BRIGHTNESS" val="-0.15"/>
  <p:tag name="KSO_WM_UNIT_TEXT_FILL_FORE_SCHEMECOLOR_INDEX_BRIGHTNESS" val="0"/>
  <p:tag name="KSO_WM_UNIT_TEXT_FILL_TYPE" val="1"/>
  <p:tag name="KSO_WM_UNIT_TYPE" val="l_h_i"/>
  <p:tag name="KSO_WM_UNIT_USESOURCEFORMAT_APPLY" val="0"/>
  <p:tag name="KSO_WM_UNIT_VALUE" val="132"/>
</p:tagLst>
</file>

<file path=ppt/tags/tag118.xml><?xml version="1.0" encoding="utf-8"?>
<p:tagLst xmlns:p="http://schemas.openxmlformats.org/presentationml/2006/main">
  <p:tag name="KSO_WM_ASSEMBLE_CHIP_INDEX" val="e783ae21df7947adb0b818bff34d4e3a"/>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2_2"/>
  <p:tag name="KSO_WM_UNIT_INDEX" val="1_2_2"/>
  <p:tag name="KSO_WM_UNIT_LAYERLEVEL" val="1_1_1"/>
  <p:tag name="KSO_WM_UNIT_LINE_FILL_TYPE" val="2"/>
  <p:tag name="KSO_WM_UNIT_LINE_FORE_SCHEMECOLOR_INDEX_BRIGHTNESS" val="-0.15"/>
  <p:tag name="KSO_WM_UNIT_TEXT_FILL_FORE_SCHEMECOLOR_INDEX_BRIGHTNESS" val="0"/>
  <p:tag name="KSO_WM_UNIT_TEXT_FILL_TYPE" val="1"/>
  <p:tag name="KSO_WM_UNIT_TYPE" val="l_h_i"/>
  <p:tag name="KSO_WM_UNIT_USESOURCEFORMAT_APPLY" val="0"/>
  <p:tag name="KSO_WM_UNIT_VALUE" val="132"/>
</p:tagLst>
</file>

<file path=ppt/tags/tag119.xml><?xml version="1.0" encoding="utf-8"?>
<p:tagLst xmlns:p="http://schemas.openxmlformats.org/presentationml/2006/main">
  <p:tag name="KSO_WM_ASSEMBLE_CHIP_INDEX" val="7c518391e3c44116a60018e1408bfca1"/>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25"/>
  <p:tag name="KSO_WM_UNIT_TEXT_FILL_TYPE" val="1"/>
  <p:tag name="KSO_WM_UNIT_TYPE" val="l_h_f"/>
  <p:tag name="KSO_WM_UNIT_USESOURCEFORMAT_APPLY" val="0"/>
  <p:tag name="KSO_WM_UNIT_VALUE" val="102"/>
</p:tagLst>
</file>

<file path=ppt/tags/tag120.xml><?xml version="1.0" encoding="utf-8"?>
<p:tagLst xmlns:p="http://schemas.openxmlformats.org/presentationml/2006/main">
  <p:tag name="KSO_WM_ASSEMBLE_CHIP_INDEX" val="7c518391e3c44116a60018e1408bfca1"/>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25"/>
  <p:tag name="KSO_WM_UNIT_TEXT_FILL_TYPE" val="1"/>
  <p:tag name="KSO_WM_UNIT_TYPE" val="l_h_f"/>
  <p:tag name="KSO_WM_UNIT_USESOURCEFORMAT_APPLY" val="0"/>
  <p:tag name="KSO_WM_UNIT_VALUE" val="102"/>
</p:tagLst>
</file>

<file path=ppt/tags/tag12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1_1"/>
  <p:tag name="KSO_WM_UNIT_INDEX" val="1_1_1"/>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0"/>
</p:tagLst>
</file>

<file path=ppt/tags/tag12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2_1"/>
  <p:tag name="KSO_WM_UNIT_INDEX" val="1_2_1"/>
  <p:tag name="KSO_WM_UNIT_LAYERLEVEL" val="1_1_1"/>
  <p:tag name="KSO_WM_UNIT_SUBTYPE" val="d"/>
  <p:tag name="KSO_WM_UNIT_TEXT_FILL_FORE_SCHEMECOLOR_INDEX" val="8"/>
  <p:tag name="KSO_WM_UNIT_TEXT_FILL_FORE_SCHEMECOLOR_INDEX_BRIGHTNESS" val="0"/>
  <p:tag name="KSO_WM_UNIT_TEXT_FILL_TYPE" val="1"/>
  <p:tag name="KSO_WM_UNIT_TYPE" val="l_h_i"/>
  <p:tag name="KSO_WM_UNIT_USESOURCEFORMAT_APPLY" val="0"/>
</p:tagLst>
</file>

<file path=ppt/tags/tag123.xml><?xml version="1.0" encoding="utf-8"?>
<p:tagLst xmlns:p="http://schemas.openxmlformats.org/presentationml/2006/main">
  <p:tag name="KSO_WM_ASSEMBLE_CHIP_INDEX" val="e783ae21df7947adb0b818bff34d4e3a"/>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3_2"/>
  <p:tag name="KSO_WM_UNIT_INDEX" val="1_3_2"/>
  <p:tag name="KSO_WM_UNIT_LAYERLEVEL" val="1_1_1"/>
  <p:tag name="KSO_WM_UNIT_LINE_FILL_TYPE" val="2"/>
  <p:tag name="KSO_WM_UNIT_LINE_FORE_SCHEMECOLOR_INDEX_BRIGHTNESS" val="-0.15"/>
  <p:tag name="KSO_WM_UNIT_TEXT_FILL_FORE_SCHEMECOLOR_INDEX_BRIGHTNESS" val="0"/>
  <p:tag name="KSO_WM_UNIT_TEXT_FILL_TYPE" val="1"/>
  <p:tag name="KSO_WM_UNIT_TYPE" val="l_h_i"/>
  <p:tag name="KSO_WM_UNIT_USESOURCEFORMAT_APPLY" val="0"/>
  <p:tag name="KSO_WM_UNIT_VALUE" val="132"/>
</p:tagLst>
</file>

<file path=ppt/tags/tag124.xml><?xml version="1.0" encoding="utf-8"?>
<p:tagLst xmlns:p="http://schemas.openxmlformats.org/presentationml/2006/main">
  <p:tag name="KSO_WM_ASSEMBLE_CHIP_INDEX" val="7c518391e3c44116a60018e1408bfca1"/>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25"/>
  <p:tag name="KSO_WM_UNIT_TEXT_FILL_TYPE" val="1"/>
  <p:tag name="KSO_WM_UNIT_TYPE" val="l_h_f"/>
  <p:tag name="KSO_WM_UNIT_USESOURCEFORMAT_APPLY" val="0"/>
  <p:tag name="KSO_WM_UNIT_VALUE" val="102"/>
</p:tagLst>
</file>

<file path=ppt/tags/tag12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3_1"/>
  <p:tag name="KSO_WM_UNIT_INDEX" val="1_3_1"/>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0"/>
</p:tagLst>
</file>

<file path=ppt/tags/tag126.xml><?xml version="1.0" encoding="utf-8"?>
<p:tagLst xmlns:p="http://schemas.openxmlformats.org/presentationml/2006/main">
  <p:tag name="KSO_WM_ASSEMBLE_CHIP_INDEX" val="e783ae21df7947adb0b818bff34d4e3a"/>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4_2"/>
  <p:tag name="KSO_WM_UNIT_INDEX" val="1_4_2"/>
  <p:tag name="KSO_WM_UNIT_LAYERLEVEL" val="1_1_1"/>
  <p:tag name="KSO_WM_UNIT_LINE_FILL_TYPE" val="2"/>
  <p:tag name="KSO_WM_UNIT_LINE_FORE_SCHEMECOLOR_INDEX_BRIGHTNESS" val="-0.15"/>
  <p:tag name="KSO_WM_UNIT_TEXT_FILL_FORE_SCHEMECOLOR_INDEX_BRIGHTNESS" val="0"/>
  <p:tag name="KSO_WM_UNIT_TEXT_FILL_TYPE" val="1"/>
  <p:tag name="KSO_WM_UNIT_TYPE" val="l_h_i"/>
  <p:tag name="KSO_WM_UNIT_USESOURCEFORMAT_APPLY" val="0"/>
  <p:tag name="KSO_WM_UNIT_VALUE" val="132"/>
</p:tagLst>
</file>

<file path=ppt/tags/tag127.xml><?xml version="1.0" encoding="utf-8"?>
<p:tagLst xmlns:p="http://schemas.openxmlformats.org/presentationml/2006/main">
  <p:tag name="KSO_WM_ASSEMBLE_CHIP_INDEX" val="7c518391e3c44116a60018e1408bfca1"/>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25"/>
  <p:tag name="KSO_WM_UNIT_TEXT_FILL_TYPE" val="1"/>
  <p:tag name="KSO_WM_UNIT_TYPE" val="l_h_f"/>
  <p:tag name="KSO_WM_UNIT_USESOURCEFORMAT_APPLY" val="0"/>
  <p:tag name="KSO_WM_UNIT_VALUE" val="102"/>
</p:tagLst>
</file>

<file path=ppt/tags/tag12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4_1"/>
  <p:tag name="KSO_WM_UNIT_INDEX" val="1_4_1"/>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0"/>
</p:tagLst>
</file>

<file path=ppt/tags/tag129.xml><?xml version="1.0" encoding="utf-8"?>
<p:tagLst xmlns:p="http://schemas.openxmlformats.org/presentationml/2006/main">
  <p:tag name="KSO_WM_TEMPLATE_CATEGORY" val="custom"/>
  <p:tag name="KSO_WM_TEMPLATE_INDEX" val="20230230"/>
</p:tagLst>
</file>

<file path=ppt/tags/tag13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52_5*l_h_i*1_1_2"/>
  <p:tag name="KSO_WM_UNIT_INDEX" val="1_1_2"/>
  <p:tag name="KSO_WM_UNIT_LAYERLEVEL" val="1_1_1"/>
  <p:tag name="KSO_WM_UNIT_LINE_FILL_TYPE" val="2"/>
  <p:tag name="KSO_WM_UNIT_LINE_FORE_SCHEMECOLOR_INDEX" val="13"/>
  <p:tag name="KSO_WM_UNIT_SHADOW_SCHEMECOLOR_INDEX" val="5"/>
  <p:tag name="KSO_WM_UNIT_TEXT_FILL_FORE_SCHEMECOLOR_INDEX" val="2"/>
  <p:tag name="KSO_WM_UNIT_TEXT_FILL_TYPE" val="1"/>
  <p:tag name="KSO_WM_UNIT_TYPE" val="l_h_i"/>
  <p:tag name="KSO_WM_UNIT_USESOURCEFORMAT_APPLY" val="0"/>
</p:tagLst>
</file>

<file path=ppt/tags/tag13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f*1_1_1"/>
  <p:tag name="KSO_WM_UNIT_INDEX" val="1_1_1"/>
  <p:tag name="KSO_WM_UNIT_LAYERLEVEL" val="1_1_1"/>
  <p:tag name="KSO_WM_UNIT_NOCLEAR" val="0"/>
  <p:tag name="KSO_WM_UNIT_PRESET_TEXT" val="单击此处输入你的智能图形项正文"/>
  <p:tag name="KSO_WM_UNIT_SUBTYPE" val="a"/>
  <p:tag name="KSO_WM_UNIT_TEXT_FILL_FORE_SCHEMECOLOR_INDEX" val="13"/>
  <p:tag name="KSO_WM_UNIT_TEXT_FILL_TYPE" val="1"/>
  <p:tag name="KSO_WM_UNIT_TYPE" val="l_h_f"/>
  <p:tag name="KSO_WM_UNIT_USESOURCEFORMAT_APPLY" val="0"/>
</p:tagLst>
</file>

<file path=ppt/tags/tag13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i*1_1_1"/>
  <p:tag name="KSO_WM_UNIT_INDEX" val="1_1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3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2_5*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13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52_5*l_h_i*1_2_2"/>
  <p:tag name="KSO_WM_UNIT_INDEX" val="1_2_2"/>
  <p:tag name="KSO_WM_UNIT_LAYERLEVEL" val="1_1_1"/>
  <p:tag name="KSO_WM_UNIT_LINE_FILL_TYPE" val="2"/>
  <p:tag name="KSO_WM_UNIT_LINE_FORE_SCHEMECOLOR_INDEX" val="13"/>
  <p:tag name="KSO_WM_UNIT_SHADOW_SCHEMECOLOR_INDEX" val="6"/>
  <p:tag name="KSO_WM_UNIT_TEXT_FILL_FORE_SCHEMECOLOR_INDEX" val="2"/>
  <p:tag name="KSO_WM_UNIT_TEXT_FILL_TYPE" val="1"/>
  <p:tag name="KSO_WM_UNIT_TYPE" val="l_h_i"/>
  <p:tag name="KSO_WM_UNIT_USESOURCEFORMAT_APPLY" val="0"/>
</p:tagLst>
</file>

<file path=ppt/tags/tag13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f*1_2_1"/>
  <p:tag name="KSO_WM_UNIT_INDEX" val="1_2_1"/>
  <p:tag name="KSO_WM_UNIT_LAYERLEVEL" val="1_1_1"/>
  <p:tag name="KSO_WM_UNIT_NOCLEAR" val="0"/>
  <p:tag name="KSO_WM_UNIT_PRESET_TEXT" val="单击此处输入你的智能图形项正文"/>
  <p:tag name="KSO_WM_UNIT_SUBTYPE" val="a"/>
  <p:tag name="KSO_WM_UNIT_TEXT_FILL_FORE_SCHEMECOLOR_INDEX" val="13"/>
  <p:tag name="KSO_WM_UNIT_TEXT_FILL_TYPE" val="1"/>
  <p:tag name="KSO_WM_UNIT_TYPE" val="l_h_f"/>
  <p:tag name="KSO_WM_UNIT_USESOURCEFORMAT_APPLY" val="0"/>
</p:tagLst>
</file>

<file path=ppt/tags/tag13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i*1_2_1"/>
  <p:tag name="KSO_WM_UNIT_INDEX" val="1_2_1"/>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13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2_5*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13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52_5*l_h_i*1_3_2"/>
  <p:tag name="KSO_WM_UNIT_INDEX" val="1_3_2"/>
  <p:tag name="KSO_WM_UNIT_LAYERLEVEL" val="1_1_1"/>
  <p:tag name="KSO_WM_UNIT_LINE_FILL_TYPE" val="2"/>
  <p:tag name="KSO_WM_UNIT_LINE_FORE_SCHEMECOLOR_INDEX" val="13"/>
  <p:tag name="KSO_WM_UNIT_SHADOW_SCHEMECOLOR_INDEX" val="5"/>
  <p:tag name="KSO_WM_UNIT_TEXT_FILL_FORE_SCHEMECOLOR_INDEX" val="2"/>
  <p:tag name="KSO_WM_UNIT_TEXT_FILL_TYPE" val="1"/>
  <p:tag name="KSO_WM_UNIT_TYPE" val="l_h_i"/>
  <p:tag name="KSO_WM_UNIT_USESOURCEFORMAT_APPLY" val="0"/>
</p:tagLst>
</file>

<file path=ppt/tags/tag13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f*1_3_1"/>
  <p:tag name="KSO_WM_UNIT_INDEX" val="1_3_1"/>
  <p:tag name="KSO_WM_UNIT_LAYERLEVEL" val="1_1_1"/>
  <p:tag name="KSO_WM_UNIT_NOCLEAR" val="0"/>
  <p:tag name="KSO_WM_UNIT_PRESET_TEXT" val="单击此处输入你的智能图形项正文"/>
  <p:tag name="KSO_WM_UNIT_SUBTYPE" val="a"/>
  <p:tag name="KSO_WM_UNIT_TEXT_FILL_FORE_SCHEMECOLOR_INDEX" val="13"/>
  <p:tag name="KSO_WM_UNIT_TEXT_FILL_TYPE" val="1"/>
  <p:tag name="KSO_WM_UNIT_TYPE" val="l_h_f"/>
  <p:tag name="KSO_WM_UNIT_USESOURCEFORMAT_APPLY" val="0"/>
</p:tagLst>
</file>

<file path=ppt/tags/tag14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i*1_3_1"/>
  <p:tag name="KSO_WM_UNIT_INDEX" val="1_3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2_5*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14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52_5*l_h_i*1_4_2"/>
  <p:tag name="KSO_WM_UNIT_INDEX" val="1_4_2"/>
  <p:tag name="KSO_WM_UNIT_LAYERLEVEL" val="1_1_1"/>
  <p:tag name="KSO_WM_UNIT_LINE_FILL_TYPE" val="2"/>
  <p:tag name="KSO_WM_UNIT_LINE_FORE_SCHEMECOLOR_INDEX" val="13"/>
  <p:tag name="KSO_WM_UNIT_SHADOW_SCHEMECOLOR_INDEX" val="5"/>
  <p:tag name="KSO_WM_UNIT_TEXT_FILL_FORE_SCHEMECOLOR_INDEX" val="2"/>
  <p:tag name="KSO_WM_UNIT_TEXT_FILL_TYPE" val="1"/>
  <p:tag name="KSO_WM_UNIT_TYPE" val="l_h_i"/>
  <p:tag name="KSO_WM_UNIT_USESOURCEFORMAT_APPLY" val="0"/>
</p:tagLst>
</file>

<file path=ppt/tags/tag14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f*1_4_1"/>
  <p:tag name="KSO_WM_UNIT_INDEX" val="1_4_1"/>
  <p:tag name="KSO_WM_UNIT_LAYERLEVEL" val="1_1_1"/>
  <p:tag name="KSO_WM_UNIT_NOCLEAR" val="0"/>
  <p:tag name="KSO_WM_UNIT_PRESET_TEXT" val="单击此处输入你的智能图形项正文"/>
  <p:tag name="KSO_WM_UNIT_SUBTYPE" val="a"/>
  <p:tag name="KSO_WM_UNIT_TEXT_FILL_FORE_SCHEMECOLOR_INDEX" val="13"/>
  <p:tag name="KSO_WM_UNIT_TEXT_FILL_TYPE" val="1"/>
  <p:tag name="KSO_WM_UNIT_TYPE" val="l_h_f"/>
  <p:tag name="KSO_WM_UNIT_USESOURCEFORMAT_APPLY" val="0"/>
</p:tagLst>
</file>

<file path=ppt/tags/tag14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i*1_4_1"/>
  <p:tag name="KSO_WM_UNIT_INDEX" val="1_4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2_5*l_h_i*1_4_3"/>
  <p:tag name="KSO_WM_UNIT_INDEX" val="1_4_3"/>
  <p:tag name="KSO_WM_UNIT_LAYERLEVEL" val="1_1_1"/>
  <p:tag name="KSO_WM_UNIT_TEXT_FILL_FORE_SCHEMECOLOR_INDEX" val="2"/>
  <p:tag name="KSO_WM_UNIT_TEXT_FILL_TYPE" val="1"/>
  <p:tag name="KSO_WM_UNIT_TYPE" val="l_h_i"/>
  <p:tag name="KSO_WM_UNIT_USESOURCEFORMAT_APPLY" val="0"/>
</p:tagLst>
</file>

<file path=ppt/tags/tag14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52_5*l_h_i*1_5_2"/>
  <p:tag name="KSO_WM_UNIT_INDEX" val="1_5_2"/>
  <p:tag name="KSO_WM_UNIT_LAYERLEVEL" val="1_1_1"/>
  <p:tag name="KSO_WM_UNIT_LINE_FILL_TYPE" val="2"/>
  <p:tag name="KSO_WM_UNIT_LINE_FORE_SCHEMECOLOR_INDEX" val="13"/>
  <p:tag name="KSO_WM_UNIT_SHADOW_SCHEMECOLOR_INDEX" val="6"/>
  <p:tag name="KSO_WM_UNIT_TEXT_FILL_FORE_SCHEMECOLOR_INDEX" val="2"/>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f*1_5_1"/>
  <p:tag name="KSO_WM_UNIT_INDEX" val="1_5_1"/>
  <p:tag name="KSO_WM_UNIT_LAYERLEVEL" val="1_1_1"/>
  <p:tag name="KSO_WM_UNIT_NOCLEAR" val="0"/>
  <p:tag name="KSO_WM_UNIT_PRESET_TEXT" val="单击此处输入你的智能图形项正文"/>
  <p:tag name="KSO_WM_UNIT_SUBTYPE" val="a"/>
  <p:tag name="KSO_WM_UNIT_TEXT_FILL_FORE_SCHEMECOLOR_INDEX" val="13"/>
  <p:tag name="KSO_WM_UNIT_TEXT_FILL_TYPE" val="1"/>
  <p:tag name="KSO_WM_UNIT_TYPE" val="l_h_f"/>
  <p:tag name="KSO_WM_UNIT_USESOURCEFORMAT_APPLY" val="0"/>
  <p:tag name="KSO_WM_UNIT_VALUE" val="16"/>
</p:tagLst>
</file>

<file path=ppt/tags/tag1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i*1_5_1"/>
  <p:tag name="KSO_WM_UNIT_INDEX" val="1_5_1"/>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1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2_5*l_h_i*1_5_3"/>
  <p:tag name="KSO_WM_UNIT_INDEX" val="1_5_3"/>
  <p:tag name="KSO_WM_UNIT_LAYERLEVEL" val="1_1_1"/>
  <p:tag name="KSO_WM_UNIT_TEXT_FILL_FORE_SCHEMECOLOR_INDEX" val="2"/>
  <p:tag name="KSO_WM_UNIT_TEXT_FILL_TYPE" val="1"/>
  <p:tag name="KSO_WM_UNIT_TYPE" val="l_h_i"/>
  <p:tag name="KSO_WM_UNIT_USESOURCEFORMAT_APPLY" val="0"/>
</p:tagLst>
</file>

<file path=ppt/tags/tag1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52_5*l_h_i*1_6_2"/>
  <p:tag name="KSO_WM_UNIT_INDEX" val="1_6_2"/>
  <p:tag name="KSO_WM_UNIT_LAYERLEVEL" val="1_1_1"/>
  <p:tag name="KSO_WM_UNIT_LINE_FILL_TYPE" val="2"/>
  <p:tag name="KSO_WM_UNIT_LINE_FORE_SCHEMECOLOR_INDEX" val="13"/>
  <p:tag name="KSO_WM_UNIT_SHADOW_SCHEMECOLOR_INDEX" val="5"/>
  <p:tag name="KSO_WM_UNIT_TEXT_FILL_FORE_SCHEMECOLOR_INDEX" val="2"/>
  <p:tag name="KSO_WM_UNIT_TEXT_FILL_TYPE" val="1"/>
  <p:tag name="KSO_WM_UNIT_TYPE" val="l_h_i"/>
  <p:tag name="KSO_WM_UNIT_USESOURCEFORMAT_APPLY" val="0"/>
</p:tagLst>
</file>

<file path=ppt/tags/tag15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f*1_6_1"/>
  <p:tag name="KSO_WM_UNIT_INDEX" val="1_6_1"/>
  <p:tag name="KSO_WM_UNIT_LAYERLEVEL" val="1_1_1"/>
  <p:tag name="KSO_WM_UNIT_NOCLEAR" val="0"/>
  <p:tag name="KSO_WM_UNIT_PRESET_TEXT" val="单击此处输入你的智能图形项正文"/>
  <p:tag name="KSO_WM_UNIT_SUBTYPE" val="a"/>
  <p:tag name="KSO_WM_UNIT_TEXT_FILL_FORE_SCHEMECOLOR_INDEX" val="13"/>
  <p:tag name="KSO_WM_UNIT_TEXT_FILL_TYPE" val="1"/>
  <p:tag name="KSO_WM_UNIT_TYPE" val="l_h_f"/>
  <p:tag name="KSO_WM_UNIT_USESOURCEFORMAT_APPLY" val="0"/>
</p:tagLst>
</file>

<file path=ppt/tags/tag1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i*1_6_1"/>
  <p:tag name="KSO_WM_UNIT_INDEX" val="1_6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2_5*l_h_i*1_6_3"/>
  <p:tag name="KSO_WM_UNIT_INDEX" val="1_6_3"/>
  <p:tag name="KSO_WM_UNIT_LAYERLEVEL" val="1_1_1"/>
  <p:tag name="KSO_WM_UNIT_TEXT_FILL_FORE_SCHEMECOLOR_INDEX" val="2"/>
  <p:tag name="KSO_WM_UNIT_TEXT_FILL_TYPE" val="1"/>
  <p:tag name="KSO_WM_UNIT_TYPE" val="l_h_i"/>
  <p:tag name="KSO_WM_UNIT_USESOURCEFORMAT_APPLY" val="0"/>
</p:tagLst>
</file>

<file path=ppt/tags/tag1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1_4*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1_4*l_h_i*1_3_1"/>
  <p:tag name="KSO_WM_UNIT_INDEX" val="1_3_1"/>
  <p:tag name="KSO_WM_UNIT_LAYERLEVEL" val="1_1_1"/>
  <p:tag name="KSO_WM_UNIT_SUBTYPE" val="d"/>
  <p:tag name="KSO_WM_UNIT_TYPE" val="l_h_i"/>
  <p:tag name="KSO_WM_UNIT_USESOURCEFORMAT_APPLY" val="0"/>
</p:tagLst>
</file>

<file path=ppt/tags/tag1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HIGHLIGHT" val="0"/>
  <p:tag name="KSO_WM_UNIT_ID" val="diagram20231321_4*l_h_f*1_3_1"/>
  <p:tag name="KSO_WM_UNIT_INDEX" val="1_3_1"/>
  <p:tag name="KSO_WM_UNIT_LAYERLEVEL" val="1_1_1"/>
  <p:tag name="KSO_WM_UNIT_NOCLEAR" val="0"/>
  <p:tag name="KSO_WM_UNIT_PRESET_TEXT" val="单击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66"/>
</p:tagLst>
</file>

<file path=ppt/tags/tag1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1_4*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1_4*l_h_i*1_4_1"/>
  <p:tag name="KSO_WM_UNIT_INDEX" val="1_4_1"/>
  <p:tag name="KSO_WM_UNIT_LAYERLEVEL" val="1_1_1"/>
  <p:tag name="KSO_WM_UNIT_SUBTYPE" val="d"/>
  <p:tag name="KSO_WM_UNIT_TYPE" val="l_h_i"/>
  <p:tag name="KSO_WM_UNIT_USESOURCEFORMAT_APPLY" val="0"/>
</p:tagLst>
</file>

<file path=ppt/tags/tag1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HIGHLIGHT" val="0"/>
  <p:tag name="KSO_WM_UNIT_ID" val="diagram20231321_4*l_h_f*1_4_1"/>
  <p:tag name="KSO_WM_UNIT_INDEX" val="1_4_1"/>
  <p:tag name="KSO_WM_UNIT_LAYERLEVEL" val="1_1_1"/>
  <p:tag name="KSO_WM_UNIT_NOCLEAR" val="0"/>
  <p:tag name="KSO_WM_UNIT_PRESET_TEXT" val="单击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1_4*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1_4*l_h_i*1_1_1"/>
  <p:tag name="KSO_WM_UNIT_INDEX" val="1_1_1"/>
  <p:tag name="KSO_WM_UNIT_LAYERLEVEL" val="1_1_1"/>
  <p:tag name="KSO_WM_UNIT_SUBTYPE" val="d"/>
  <p:tag name="KSO_WM_UNIT_TYPE" val="l_h_i"/>
  <p:tag name="KSO_WM_UNIT_USESOURCEFORMAT_APPLY" val="0"/>
</p:tagLst>
</file>

<file path=ppt/tags/tag1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HIGHLIGHT" val="0"/>
  <p:tag name="KSO_WM_UNIT_ID" val="diagram20231321_4*l_h_f*1_1_1"/>
  <p:tag name="KSO_WM_UNIT_INDEX" val="1_1_1"/>
  <p:tag name="KSO_WM_UNIT_LAYERLEVEL" val="1_1_1"/>
  <p:tag name="KSO_WM_UNIT_NOCLEAR" val="0"/>
  <p:tag name="KSO_WM_UNIT_PRESET_TEXT" val="单击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66"/>
</p:tagLst>
</file>

<file path=ppt/tags/tag1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1_4*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HIGHLIGHT" val="0"/>
  <p:tag name="KSO_WM_UNIT_ID" val="diagram20231321_4*l_h_f*1_2_1"/>
  <p:tag name="KSO_WM_UNIT_INDEX" val="1_2_1"/>
  <p:tag name="KSO_WM_UNIT_LAYERLEVEL" val="1_1_1"/>
  <p:tag name="KSO_WM_UNIT_NOCLEAR" val="0"/>
  <p:tag name="KSO_WM_UNIT_PRESET_TEXT" val="单击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66"/>
</p:tagLst>
</file>

<file path=ppt/tags/tag1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1_4*l_h_i*1_2_1"/>
  <p:tag name="KSO_WM_UNIT_INDEX" val="1_2_1"/>
  <p:tag name="KSO_WM_UNIT_LAYERLEVEL" val="1_1_1"/>
  <p:tag name="KSO_WM_UNIT_SUBTYPE" val="d"/>
  <p:tag name="KSO_WM_UNIT_TYPE" val="l_h_i"/>
  <p:tag name="KSO_WM_UNIT_USESOURCEFORMAT_APPLY" val="0"/>
</p:tagLst>
</file>

<file path=ppt/tags/tag1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1_4*l_h_i*1_5_2"/>
  <p:tag name="KSO_WM_UNIT_INDEX" val="1_5_2"/>
  <p:tag name="KSO_WM_UNIT_LAYERLEVEL" val="1_1_1"/>
  <p:tag name="KSO_WM_UNIT_TEXT_FILL_FORE_SCHEMECOLOR_INDEX" val="2"/>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1_4*l_h_i*1_5_1"/>
  <p:tag name="KSO_WM_UNIT_INDEX" val="1_5_1"/>
  <p:tag name="KSO_WM_UNIT_LAYERLEVEL" val="1_1_1"/>
  <p:tag name="KSO_WM_UNIT_SUBTYPE" val="d"/>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HIGHLIGHT" val="0"/>
  <p:tag name="KSO_WM_UNIT_ID" val="diagram20231321_4*l_h_f*1_5_1"/>
  <p:tag name="KSO_WM_UNIT_INDEX" val="1_5_1"/>
  <p:tag name="KSO_WM_UNIT_LAYERLEVEL" val="1_1_1"/>
  <p:tag name="KSO_WM_UNIT_NOCLEAR" val="0"/>
  <p:tag name="KSO_WM_UNIT_PRESET_TEXT" val="单击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9.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Two"/>
  <p:tag name="KSO_WM_UNIT_TEXT_FILL_FORE_SCHEMECOLOR_INDEX" val="14"/>
  <p:tag name="KSO_WM_UNIT_TEXT_FILL_FORE_SCHEMECOLOR_INDEX_BRIGHTNESS" val="-0.25"/>
  <p:tag name="KSO_WM_UNIT_TEXT_FILL_TYPE" val="1"/>
  <p:tag name="KSO_WM_UNIT_TYPE" val="e"/>
  <p:tag name="KSO_WM_UNIT_VALUE" val="6"/>
</p:tagLst>
</file>

<file path=ppt/tags/tag170.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1.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7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1_1"/>
  <p:tag name="KSO_WM_UNIT_INDEX" val="1_1_1"/>
  <p:tag name="KSO_WM_UNIT_LAYERLEVEL" val="1_1_1"/>
  <p:tag name="KSO_WM_UNIT_LINE_FILL_TYPE" val="2"/>
  <p:tag name="KSO_WM_UNIT_LINE_FORE_SCHEMECOLOR_INDEX" val="5"/>
  <p:tag name="KSO_WM_UNIT_TYPE" val="m_h_i"/>
  <p:tag name="KSO_WM_UNIT_USESOURCEFORMAT_APPLY" val="0"/>
</p:tagLst>
</file>

<file path=ppt/tags/tag17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1_1"/>
  <p:tag name="KSO_WM_UNIT_INDEX" val="1_1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7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3_1"/>
  <p:tag name="KSO_WM_UNIT_INDEX" val="1_3_1"/>
  <p:tag name="KSO_WM_UNIT_LAYERLEVEL" val="1_1_1"/>
  <p:tag name="KSO_WM_UNIT_LINE_FILL_TYPE" val="2"/>
  <p:tag name="KSO_WM_UNIT_LINE_FORE_SCHEMECOLOR_INDEX" val="5"/>
  <p:tag name="KSO_WM_UNIT_TYPE" val="m_h_i"/>
  <p:tag name="KSO_WM_UNIT_USESOURCEFORMAT_APPLY" val="0"/>
</p:tagLst>
</file>

<file path=ppt/tags/tag17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3_1"/>
  <p:tag name="KSO_WM_UNIT_INDEX" val="1_3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7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5_1"/>
  <p:tag name="KSO_WM_UNIT_INDEX" val="1_5_1"/>
  <p:tag name="KSO_WM_UNIT_LAYERLEVEL" val="1_1_1"/>
  <p:tag name="KSO_WM_UNIT_LINE_FILL_TYPE" val="2"/>
  <p:tag name="KSO_WM_UNIT_LINE_FORE_SCHEMECOLOR_INDEX" val="5"/>
  <p:tag name="KSO_WM_UNIT_TYPE" val="m_h_i"/>
  <p:tag name="KSO_WM_UNIT_USESOURCEFORMAT_APPLY" val="0"/>
</p:tagLst>
</file>

<file path=ppt/tags/tag17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5_1"/>
  <p:tag name="KSO_WM_UNIT_INDEX" val="1_5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7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7_1"/>
  <p:tag name="KSO_WM_UNIT_INDEX" val="1_7_1"/>
  <p:tag name="KSO_WM_UNIT_LAYERLEVEL" val="1_1_1"/>
  <p:tag name="KSO_WM_UNIT_LINE_FILL_TYPE" val="2"/>
  <p:tag name="KSO_WM_UNIT_LINE_FORE_SCHEMECOLOR_INDEX" val="5"/>
  <p:tag name="KSO_WM_UNIT_TYPE" val="m_h_i"/>
  <p:tag name="KSO_WM_UNIT_USESOURCEFORMAT_APPLY" val="0"/>
</p:tagLst>
</file>

<file path=ppt/tags/tag17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7_1"/>
  <p:tag name="KSO_WM_UNIT_INDEX" val="1_7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8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9_1"/>
  <p:tag name="KSO_WM_UNIT_INDEX" val="1_9_1"/>
  <p:tag name="KSO_WM_UNIT_LAYERLEVEL" val="1_1_1"/>
  <p:tag name="KSO_WM_UNIT_LINE_FILL_TYPE" val="2"/>
  <p:tag name="KSO_WM_UNIT_LINE_FORE_SCHEMECOLOR_INDEX" val="5"/>
  <p:tag name="KSO_WM_UNIT_TYPE" val="m_h_i"/>
  <p:tag name="KSO_WM_UNIT_USESOURCEFORMAT_APPLY" val="0"/>
</p:tagLst>
</file>

<file path=ppt/tags/tag18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9_1"/>
  <p:tag name="KSO_WM_UNIT_INDEX" val="1_9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8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2_1"/>
  <p:tag name="KSO_WM_UNIT_INDEX" val="1_2_1"/>
  <p:tag name="KSO_WM_UNIT_LAYERLEVEL" val="1_1_1"/>
  <p:tag name="KSO_WM_UNIT_LINE_FILL_TYPE" val="2"/>
  <p:tag name="KSO_WM_UNIT_LINE_FORE_SCHEMECOLOR_INDEX" val="5"/>
  <p:tag name="KSO_WM_UNIT_TYPE" val="m_h_i"/>
  <p:tag name="KSO_WM_UNIT_USESOURCEFORMAT_APPLY" val="0"/>
</p:tagLst>
</file>

<file path=ppt/tags/tag18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2_1"/>
  <p:tag name="KSO_WM_UNIT_INDEX" val="1_2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8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4_1"/>
  <p:tag name="KSO_WM_UNIT_INDEX" val="1_4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8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6_1"/>
  <p:tag name="KSO_WM_UNIT_INDEX" val="1_6_1"/>
  <p:tag name="KSO_WM_UNIT_LAYERLEVEL" val="1_1_1"/>
  <p:tag name="KSO_WM_UNIT_LINE_FILL_TYPE" val="2"/>
  <p:tag name="KSO_WM_UNIT_LINE_FORE_SCHEMECOLOR_INDEX" val="5"/>
  <p:tag name="KSO_WM_UNIT_TYPE" val="m_h_i"/>
  <p:tag name="KSO_WM_UNIT_USESOURCEFORMAT_APPLY" val="0"/>
</p:tagLst>
</file>

<file path=ppt/tags/tag18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6_1"/>
  <p:tag name="KSO_WM_UNIT_INDEX" val="1_6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8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8_1"/>
  <p:tag name="KSO_WM_UNIT_INDEX" val="1_8_1"/>
  <p:tag name="KSO_WM_UNIT_LAYERLEVEL" val="1_1_1"/>
  <p:tag name="KSO_WM_UNIT_LINE_FILL_TYPE" val="2"/>
  <p:tag name="KSO_WM_UNIT_LINE_FORE_SCHEMECOLOR_INDEX" val="5"/>
  <p:tag name="KSO_WM_UNIT_TYPE" val="m_h_i"/>
  <p:tag name="KSO_WM_UNIT_USESOURCEFORMAT_APPLY" val="0"/>
</p:tagLst>
</file>

<file path=ppt/tags/tag18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8_1"/>
  <p:tag name="KSO_WM_UNIT_INDEX" val="1_8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8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i*1_1"/>
  <p:tag name="KSO_WM_UNIT_INDEX" val="1_1"/>
  <p:tag name="KSO_WM_UNIT_LAYERLEVEL" val="1_1"/>
  <p:tag name="KSO_WM_UNIT_LINE_FILL_TYPE" val="2"/>
  <p:tag name="KSO_WM_UNIT_LINE_FORE_SCHEMECOLOR_INDEX" val="5"/>
  <p:tag name="KSO_WM_UNIT_TYPE" val="m_i"/>
  <p:tag name="KSO_WM_UNIT_USESOURCEFORMAT_APPLY" val="0"/>
</p:tagLst>
</file>

<file path=ppt/tags/tag19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1_2"/>
  <p:tag name="KSO_WM_UNIT_INDEX" val="1_1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19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3_2"/>
  <p:tag name="KSO_WM_UNIT_INDEX" val="1_3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19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5_2"/>
  <p:tag name="KSO_WM_UNIT_INDEX" val="1_5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19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7_2"/>
  <p:tag name="KSO_WM_UNIT_INDEX" val="1_7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19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9_2"/>
  <p:tag name="KSO_WM_UNIT_INDEX" val="1_9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19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2_2"/>
  <p:tag name="KSO_WM_UNIT_INDEX" val="1_2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19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4_1"/>
  <p:tag name="KSO_WM_UNIT_INDEX" val="1_4_1"/>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19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4_2"/>
  <p:tag name="KSO_WM_UNIT_INDEX" val="1_4_2"/>
  <p:tag name="KSO_WM_UNIT_LAYERLEVEL" val="1_1_1"/>
  <p:tag name="KSO_WM_UNIT_LINE_FILL_TYPE" val="2"/>
  <p:tag name="KSO_WM_UNIT_LINE_FORE_SCHEMECOLOR_INDEX" val="5"/>
  <p:tag name="KSO_WM_UNIT_TYPE" val="m_h_i"/>
  <p:tag name="KSO_WM_UNIT_USESOURCEFORMAT_APPLY" val="0"/>
</p:tagLst>
</file>

<file path=ppt/tags/tag19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6_2"/>
  <p:tag name="KSO_WM_UNIT_INDEX" val="1_6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19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8_2"/>
  <p:tag name="KSO_WM_UNIT_INDEX" val="1_8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00.xml><?xml version="1.0" encoding="utf-8"?>
<p:tagLst xmlns:p="http://schemas.openxmlformats.org/presentationml/2006/main">
  <p:tag name="KSO_WM_TEMPLATE_CATEGORY" val="custom"/>
  <p:tag name="KSO_WM_TEMPLATE_INDEX" val="20230230"/>
</p:tagLst>
</file>

<file path=ppt/tags/tag201.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480_4*l_h_i*1_1_6"/>
  <p:tag name="KSO_WM_UNIT_INDEX" val="1_1_6"/>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02.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1_7"/>
  <p:tag name="KSO_WM_UNIT_INDEX" val="1_1_7"/>
  <p:tag name="KSO_WM_UNIT_LAYERLEVEL" val="1_1_1"/>
  <p:tag name="KSO_WM_UNIT_TEXT_FILL_FORE_SCHEMECOLOR_INDEX" val="2"/>
  <p:tag name="KSO_WM_UNIT_TEXT_FILL_TYPE" val="1"/>
  <p:tag name="KSO_WM_UNIT_TYPE" val="l_h_i"/>
  <p:tag name="KSO_WM_UNIT_USESOURCEFORMAT_APPLY" val="0"/>
</p:tagLst>
</file>

<file path=ppt/tags/tag203.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4*l_h_i*1_1_1"/>
  <p:tag name="KSO_WM_UNIT_INDEX" val="1_1_1"/>
  <p:tag name="KSO_WM_UNIT_LAYERLEVEL" val="1_1_1"/>
  <p:tag name="KSO_WM_UNIT_PRESET_TEXT" val="A"/>
  <p:tag name="KSO_WM_UNIT_SUBTYPE" val="d"/>
  <p:tag name="KSO_WM_UNIT_TEXT_FILL_FORE_SCHEMECOLOR_INDEX" val="2"/>
  <p:tag name="KSO_WM_UNIT_TEXT_FILL_TYPE" val="1"/>
  <p:tag name="KSO_WM_UNIT_TYPE" val="l_h_i"/>
  <p:tag name="KSO_WM_UNIT_USESOURCEFORMAT_APPLY" val="0"/>
</p:tagLst>
</file>

<file path=ppt/tags/tag204.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480_4*l_h_i*1_2_6"/>
  <p:tag name="KSO_WM_UNIT_INDEX" val="1_2_6"/>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05.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2_7"/>
  <p:tag name="KSO_WM_UNIT_INDEX" val="1_2_7"/>
  <p:tag name="KSO_WM_UNIT_LAYERLEVEL" val="1_1_1"/>
  <p:tag name="KSO_WM_UNIT_TEXT_FILL_FORE_SCHEMECOLOR_INDEX" val="2"/>
  <p:tag name="KSO_WM_UNIT_TEXT_FILL_TYPE" val="1"/>
  <p:tag name="KSO_WM_UNIT_TYPE" val="l_h_i"/>
  <p:tag name="KSO_WM_UNIT_USESOURCEFORMAT_APPLY" val="0"/>
</p:tagLst>
</file>

<file path=ppt/tags/tag206.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4*l_h_i*1_2_1"/>
  <p:tag name="KSO_WM_UNIT_INDEX" val="1_2_1"/>
  <p:tag name="KSO_WM_UNIT_LAYERLEVEL" val="1_1_1"/>
  <p:tag name="KSO_WM_UNIT_PRESET_TEXT" val="B"/>
  <p:tag name="KSO_WM_UNIT_SUBTYPE" val="d"/>
  <p:tag name="KSO_WM_UNIT_TEXT_FILL_FORE_SCHEMECOLOR_INDEX" val="2"/>
  <p:tag name="KSO_WM_UNIT_TEXT_FILL_TYPE" val="1"/>
  <p:tag name="KSO_WM_UNIT_TYPE" val="l_h_i"/>
  <p:tag name="KSO_WM_UNIT_USESOURCEFORMAT_APPLY" val="0"/>
</p:tagLst>
</file>

<file path=ppt/tags/tag207.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480_4*l_h_i*1_3_6"/>
  <p:tag name="KSO_WM_UNIT_INDEX" val="1_3_6"/>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08.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3_7"/>
  <p:tag name="KSO_WM_UNIT_INDEX" val="1_3_7"/>
  <p:tag name="KSO_WM_UNIT_LAYERLEVEL" val="1_1_1"/>
  <p:tag name="KSO_WM_UNIT_TEXT_FILL_FORE_SCHEMECOLOR_INDEX" val="2"/>
  <p:tag name="KSO_WM_UNIT_TEXT_FILL_TYPE" val="1"/>
  <p:tag name="KSO_WM_UNIT_TYPE" val="l_h_i"/>
  <p:tag name="KSO_WM_UNIT_USESOURCEFORMAT_APPLY" val="0"/>
</p:tagLst>
</file>

<file path=ppt/tags/tag209.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4*l_h_i*1_3_1"/>
  <p:tag name="KSO_WM_UNIT_INDEX" val="1_3_1"/>
  <p:tag name="KSO_WM_UNIT_LAYERLEVEL" val="1_1_1"/>
  <p:tag name="KSO_WM_UNIT_PRESET_TEXT" val="C"/>
  <p:tag name="KSO_WM_UNIT_SUBTYPE" val="d"/>
  <p:tag name="KSO_WM_UNIT_TEXT_FILL_FORE_SCHEMECOLOR_INDEX" val="2"/>
  <p:tag name="KSO_WM_UNIT_TEXT_FILL_TYPE" val="1"/>
  <p:tag name="KSO_WM_UNIT_TYPE" val="l_h_i"/>
  <p:tag name="KSO_WM_UNIT_USESOURCEFORMAT_APPLY" val="0"/>
</p:tagLst>
</file>

<file path=ppt/tags/tag210.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480_4*l_h_i*1_4_6"/>
  <p:tag name="KSO_WM_UNIT_INDEX" val="1_4_6"/>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11.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4_7"/>
  <p:tag name="KSO_WM_UNIT_INDEX" val="1_4_7"/>
  <p:tag name="KSO_WM_UNIT_LAYERLEVEL" val="1_1_1"/>
  <p:tag name="KSO_WM_UNIT_TEXT_FILL_FORE_SCHEMECOLOR_INDEX" val="2"/>
  <p:tag name="KSO_WM_UNIT_TEXT_FILL_TYPE" val="1"/>
  <p:tag name="KSO_WM_UNIT_TYPE" val="l_h_i"/>
  <p:tag name="KSO_WM_UNIT_USESOURCEFORMAT_APPLY" val="0"/>
</p:tagLst>
</file>

<file path=ppt/tags/tag212.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4*l_h_i*1_4_1"/>
  <p:tag name="KSO_WM_UNIT_INDEX" val="1_4_1"/>
  <p:tag name="KSO_WM_UNIT_LAYERLEVEL" val="1_1_1"/>
  <p:tag name="KSO_WM_UNIT_PRESET_TEXT" val="D"/>
  <p:tag name="KSO_WM_UNIT_SUBTYPE" val="d"/>
  <p:tag name="KSO_WM_UNIT_TEXT_FILL_FORE_SCHEMECOLOR_INDEX" val="2"/>
  <p:tag name="KSO_WM_UNIT_TEXT_FILL_TYPE" val="1"/>
  <p:tag name="KSO_WM_UNIT_TYPE" val="l_h_i"/>
  <p:tag name="KSO_WM_UNIT_USESOURCEFORMAT_APPLY" val="0"/>
</p:tagLst>
</file>

<file path=ppt/tags/tag213.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1_2"/>
  <p:tag name="KSO_WM_UNIT_INDEX" val="1_1_2"/>
  <p:tag name="KSO_WM_UNIT_LAYERLEVEL" val="1_1_1"/>
  <p:tag name="KSO_WM_UNIT_TEXT_FILL_FORE_SCHEMECOLOR_INDEX" val="5"/>
  <p:tag name="KSO_WM_UNIT_TEXT_FILL_TYPE" val="1"/>
  <p:tag name="KSO_WM_UNIT_TYPE" val="l_h_i"/>
  <p:tag name="KSO_WM_UNIT_USESOURCEFORMAT_APPLY" val="0"/>
</p:tagLst>
</file>

<file path=ppt/tags/tag214.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215.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0_4*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216.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1_5"/>
  <p:tag name="KSO_WM_UNIT_INDEX" val="1_1_5"/>
  <p:tag name="KSO_WM_UNIT_LAYERLEVEL" val="1_1_1"/>
  <p:tag name="KSO_WM_UNIT_TEXT_FILL_FORE_SCHEMECOLOR_INDEX" val="2"/>
  <p:tag name="KSO_WM_UNIT_TEXT_FILL_TYPE" val="1"/>
  <p:tag name="KSO_WM_UNIT_TYPE" val="l_h_i"/>
  <p:tag name="KSO_WM_UNIT_USESOURCEFORMAT_APPLY" val="0"/>
</p:tagLst>
</file>

<file path=ppt/tags/tag217.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2_2"/>
  <p:tag name="KSO_WM_UNIT_INDEX" val="1_2_2"/>
  <p:tag name="KSO_WM_UNIT_LAYERLEVEL" val="1_1_1"/>
  <p:tag name="KSO_WM_UNIT_TEXT_FILL_FORE_SCHEMECOLOR_INDEX" val="5"/>
  <p:tag name="KSO_WM_UNIT_TEXT_FILL_TYPE" val="1"/>
  <p:tag name="KSO_WM_UNIT_TYPE" val="l_h_i"/>
  <p:tag name="KSO_WM_UNIT_USESOURCEFORMAT_APPLY" val="0"/>
</p:tagLst>
</file>

<file path=ppt/tags/tag218.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219.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0_4*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220.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2_5"/>
  <p:tag name="KSO_WM_UNIT_INDEX" val="1_2_5"/>
  <p:tag name="KSO_WM_UNIT_LAYERLEVEL" val="1_1_1"/>
  <p:tag name="KSO_WM_UNIT_TEXT_FILL_FORE_SCHEMECOLOR_INDEX" val="2"/>
  <p:tag name="KSO_WM_UNIT_TEXT_FILL_TYPE" val="1"/>
  <p:tag name="KSO_WM_UNIT_TYPE" val="l_h_i"/>
  <p:tag name="KSO_WM_UNIT_USESOURCEFORMAT_APPLY" val="0"/>
</p:tagLst>
</file>

<file path=ppt/tags/tag221.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3_2"/>
  <p:tag name="KSO_WM_UNIT_INDEX" val="1_3_2"/>
  <p:tag name="KSO_WM_UNIT_LAYERLEVEL" val="1_1_1"/>
  <p:tag name="KSO_WM_UNIT_TEXT_FILL_FORE_SCHEMECOLOR_INDEX" val="5"/>
  <p:tag name="KSO_WM_UNIT_TEXT_FILL_TYPE" val="1"/>
  <p:tag name="KSO_WM_UNIT_TYPE" val="l_h_i"/>
  <p:tag name="KSO_WM_UNIT_USESOURCEFORMAT_APPLY" val="0"/>
</p:tagLst>
</file>

<file path=ppt/tags/tag222.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223.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0_4*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224.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3_5"/>
  <p:tag name="KSO_WM_UNIT_INDEX" val="1_3_5"/>
  <p:tag name="KSO_WM_UNIT_LAYERLEVEL" val="1_1_1"/>
  <p:tag name="KSO_WM_UNIT_TEXT_FILL_FORE_SCHEMECOLOR_INDEX" val="2"/>
  <p:tag name="KSO_WM_UNIT_TEXT_FILL_TYPE" val="1"/>
  <p:tag name="KSO_WM_UNIT_TYPE" val="l_h_i"/>
  <p:tag name="KSO_WM_UNIT_USESOURCEFORMAT_APPLY" val="0"/>
</p:tagLst>
</file>

<file path=ppt/tags/tag225.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4_2"/>
  <p:tag name="KSO_WM_UNIT_INDEX" val="1_4_2"/>
  <p:tag name="KSO_WM_UNIT_LAYERLEVEL" val="1_1_1"/>
  <p:tag name="KSO_WM_UNIT_TEXT_FILL_FORE_SCHEMECOLOR_INDEX" val="5"/>
  <p:tag name="KSO_WM_UNIT_TEXT_FILL_TYPE" val="1"/>
  <p:tag name="KSO_WM_UNIT_TYPE" val="l_h_i"/>
  <p:tag name="KSO_WM_UNIT_USESOURCEFORMAT_APPLY" val="0"/>
</p:tagLst>
</file>

<file path=ppt/tags/tag226.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4_3"/>
  <p:tag name="KSO_WM_UNIT_INDEX" val="1_4_3"/>
  <p:tag name="KSO_WM_UNIT_LAYERLEVEL" val="1_1_1"/>
  <p:tag name="KSO_WM_UNIT_TEXT_FILL_FORE_SCHEMECOLOR_INDEX" val="2"/>
  <p:tag name="KSO_WM_UNIT_TEXT_FILL_TYPE" val="1"/>
  <p:tag name="KSO_WM_UNIT_TYPE" val="l_h_i"/>
  <p:tag name="KSO_WM_UNIT_USESOURCEFORMAT_APPLY" val="0"/>
</p:tagLst>
</file>

<file path=ppt/tags/tag227.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0_4*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228.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0_4*l_h_i*1_4_5"/>
  <p:tag name="KSO_WM_UNIT_INDEX" val="1_4_5"/>
  <p:tag name="KSO_WM_UNIT_LAYERLEVEL" val="1_1_1"/>
  <p:tag name="KSO_WM_UNIT_TEXT_FILL_FORE_SCHEMECOLOR_INDEX" val="2"/>
  <p:tag name="KSO_WM_UNIT_TEXT_FILL_TYPE" val="1"/>
  <p:tag name="KSO_WM_UNIT_TYPE" val="l_h_i"/>
  <p:tag name="KSO_WM_UNIT_USESOURCEFORMAT_APPLY" val="0"/>
</p:tagLst>
</file>

<file path=ppt/tags/tag229.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4*l_h_f*1_1_1"/>
  <p:tag name="KSO_WM_UNIT_INDEX" val="1_1_1"/>
  <p:tag name="KSO_WM_UNIT_LAYERLEVEL" val="1_1_1"/>
  <p:tag name="KSO_WM_UNIT_NOCLEAR" val="0"/>
  <p:tag name="KSO_WM_UNIT_PRESET_TEXT" val="单击此处输入你的项正文"/>
  <p:tag name="KSO_WM_UNIT_SUBTYPE" val="a"/>
  <p:tag name="KSO_WM_UNIT_TEXT_FILL_FORE_SCHEMECOLOR_INDEX" val="1"/>
  <p:tag name="KSO_WM_UNIT_TEXT_FILL_TYPE" val="1"/>
  <p:tag name="KSO_WM_UNIT_TYPE" val="l_h_f"/>
  <p:tag name="KSO_WM_UNIT_USESOURCEFORMAT_APPLY" val="0"/>
  <p:tag name="KSO_WM_UNIT_VALUE" val="27"/>
</p:tagLst>
</file>

<file path=ppt/tags/tag230.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4*l_h_f*1_2_1"/>
  <p:tag name="KSO_WM_UNIT_INDEX" val="1_2_1"/>
  <p:tag name="KSO_WM_UNIT_LAYERLEVEL" val="1_1_1"/>
  <p:tag name="KSO_WM_UNIT_NOCLEAR" val="0"/>
  <p:tag name="KSO_WM_UNIT_PRESET_TEXT" val="单击此处输入你的项正文"/>
  <p:tag name="KSO_WM_UNIT_SUBTYPE" val="a"/>
  <p:tag name="KSO_WM_UNIT_TEXT_FILL_FORE_SCHEMECOLOR_INDEX" val="1"/>
  <p:tag name="KSO_WM_UNIT_TEXT_FILL_TYPE" val="1"/>
  <p:tag name="KSO_WM_UNIT_TYPE" val="l_h_f"/>
  <p:tag name="KSO_WM_UNIT_USESOURCEFORMAT_APPLY" val="0"/>
  <p:tag name="KSO_WM_UNIT_VALUE" val="27"/>
</p:tagLst>
</file>

<file path=ppt/tags/tag231.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4*l_h_f*1_3_1"/>
  <p:tag name="KSO_WM_UNIT_INDEX" val="1_3_1"/>
  <p:tag name="KSO_WM_UNIT_LAYERLEVEL" val="1_1_1"/>
  <p:tag name="KSO_WM_UNIT_NOCLEAR" val="0"/>
  <p:tag name="KSO_WM_UNIT_PRESET_TEXT" val="单击此处输入你的项正文"/>
  <p:tag name="KSO_WM_UNIT_SUBTYPE" val="a"/>
  <p:tag name="KSO_WM_UNIT_TEXT_FILL_FORE_SCHEMECOLOR_INDEX" val="1"/>
  <p:tag name="KSO_WM_UNIT_TEXT_FILL_TYPE" val="1"/>
  <p:tag name="KSO_WM_UNIT_TYPE" val="l_h_f"/>
  <p:tag name="KSO_WM_UNIT_USESOURCEFORMAT_APPLY" val="0"/>
  <p:tag name="KSO_WM_UNIT_VALUE" val="27"/>
</p:tagLst>
</file>

<file path=ppt/tags/tag232.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82.25,&quot;width&quot;:847.85}"/>
  <p:tag name="KSO_WM_TAG_VERSION" val="3.0"/>
  <p:tag name="KSO_WM_TEMPLATE_CATEGORY" val="diagram"/>
  <p:tag name="KSO_WM_TEMPLATE_INDEX" val="20231480"/>
  <p:tag name="KSO_WM_UNIT_COMPATIBLE" val="0"/>
  <p:tag name="KSO_WM_UNIT_DIAGRAM_ISNUMVISUAL" val="0"/>
  <p:tag name="KSO_WM_UNIT_DIAGRAM_ISREFERUNIT" val="0"/>
  <p:tag name="KSO_WM_UNIT_HIGHLIGHT" val="0"/>
  <p:tag name="KSO_WM_UNIT_ID" val="diagram20231480_4*l_h_f*1_4_1"/>
  <p:tag name="KSO_WM_UNIT_INDEX" val="1_4_1"/>
  <p:tag name="KSO_WM_UNIT_LAYERLEVEL" val="1_1_1"/>
  <p:tag name="KSO_WM_UNIT_NOCLEAR" val="0"/>
  <p:tag name="KSO_WM_UNIT_PRESET_TEXT" val="单击此处输入你的项正文"/>
  <p:tag name="KSO_WM_UNIT_SUBTYPE" val="a"/>
  <p:tag name="KSO_WM_UNIT_TEXT_FILL_FORE_SCHEMECOLOR_INDEX" val="1"/>
  <p:tag name="KSO_WM_UNIT_TEXT_FILL_TYPE" val="1"/>
  <p:tag name="KSO_WM_UNIT_TYPE" val="l_h_f"/>
  <p:tag name="KSO_WM_UNIT_USESOURCEFORMAT_APPLY" val="0"/>
  <p:tag name="KSO_WM_UNIT_VALUE" val="27"/>
</p:tagLst>
</file>

<file path=ppt/tags/tag23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3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5*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3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23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3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5*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3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23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4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5*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24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4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5*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4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24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5_1"/>
  <p:tag name="KSO_WM_UNIT_INDEX" val="1_5_1"/>
  <p:tag name="KSO_WM_UNIT_LAYERLEVEL" val="1_1_1"/>
  <p:tag name="KSO_WM_UNIT_TEXT_FILL_FORE_SCHEMECOLOR_INDEX" val="2"/>
  <p:tag name="KSO_WM_UNIT_TEXT_FILL_TYPE" val="1"/>
  <p:tag name="KSO_WM_UNIT_TYPE" val="l_h_i"/>
  <p:tag name="KSO_WM_UNIT_USESOURCEFORMAT_APPLY" val="0"/>
</p:tagLst>
</file>

<file path=ppt/tags/tag24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5*l_h_i*1_5_2"/>
  <p:tag name="KSO_WM_UNIT_INDEX" val="1_5_2"/>
  <p:tag name="KSO_WM_UNIT_LAYERLEVEL" val="1_1_1"/>
  <p:tag name="KSO_WM_UNIT_TEXT_FILL_FORE_SCHEMECOLOR_INDEX" val="2"/>
  <p:tag name="KSO_WM_UNIT_TEXT_FILL_TYPE" val="1"/>
  <p:tag name="KSO_WM_UNIT_TYPE" val="l_h_i"/>
  <p:tag name="KSO_WM_UNIT_USESOURCEFORMAT_APPLY" val="0"/>
</p:tagLst>
</file>

<file path=ppt/tags/tag2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2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6_1"/>
  <p:tag name="KSO_WM_UNIT_INDEX" val="1_6_1"/>
  <p:tag name="KSO_WM_UNIT_LAYERLEVEL" val="1_1_1"/>
  <p:tag name="KSO_WM_UNIT_TEXT_FILL_FORE_SCHEMECOLOR_INDEX" val="2"/>
  <p:tag name="KSO_WM_UNIT_TEXT_FILL_TYPE" val="1"/>
  <p:tag name="KSO_WM_UNIT_TYPE" val="l_h_i"/>
  <p:tag name="KSO_WM_UNIT_USESOURCEFORMAT_APPLY" val="0"/>
</p:tagLst>
</file>

<file path=ppt/tags/tag2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5*l_h_i*1_6_2"/>
  <p:tag name="KSO_WM_UNIT_INDEX" val="1_6_2"/>
  <p:tag name="KSO_WM_UNIT_LAYERLEVEL" val="1_1_1"/>
  <p:tag name="KSO_WM_UNIT_TEXT_FILL_FORE_SCHEMECOLOR_INDEX" val="2"/>
  <p:tag name="KSO_WM_UNIT_TEXT_FILL_TYPE" val="1"/>
  <p:tag name="KSO_WM_UNIT_TYPE" val="l_h_i"/>
  <p:tag name="KSO_WM_UNIT_USESOURCEFORMAT_APPLY" val="0"/>
</p:tagLst>
</file>

<file path=ppt/tags/tag2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6_1"/>
  <p:tag name="KSO_WM_UNIT_INDEX" val="1_6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251.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Three"/>
  <p:tag name="KSO_WM_UNIT_TEXT_FILL_FORE_SCHEMECOLOR_INDEX" val="14"/>
  <p:tag name="KSO_WM_UNIT_TEXT_FILL_FORE_SCHEMECOLOR_INDEX_BRIGHTNESS" val="-0.25"/>
  <p:tag name="KSO_WM_UNIT_TEXT_FILL_TYPE" val="1"/>
  <p:tag name="KSO_WM_UNIT_TYPE" val="e"/>
  <p:tag name="KSO_WM_UNIT_VALUE" val="6"/>
</p:tagLst>
</file>

<file path=ppt/tags/tag252.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53.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254.xml><?xml version="1.0" encoding="utf-8"?>
<p:tagLst xmlns:p="http://schemas.openxmlformats.org/presentationml/2006/main">
  <p:tag name="KSO_WM_BEAUTIFY_FLAG" val="#wm#"/>
  <p:tag name="KSO_WM_DIAGRAM_COLOR_TEXT_CAN_REMOVE" val="n"/>
  <p:tag name="KSO_WM_DIAGRAM_COLOR_TRICK" val="3"/>
  <p:tag name="KSO_WM_DIAGRAM_GROUP_CODE" val="l1-1"/>
  <p:tag name="KSO_WM_DIAGRAM_MAX_ITEMCNT" val="6"/>
  <p:tag name="KSO_WM_DIAGRAM_MIN_ITEMCNT" val="1"/>
  <p:tag name="KSO_WM_DIAGRAM_VERSION" val="3"/>
  <p:tag name="KSO_WM_DIAGRAM_VIRTUALLY_FRAME" val="{&quot;height&quot;:298.3366141732283,&quot;width&quot;:822.174251968504}"/>
  <p:tag name="KSO_WM_TAG_VERSION" val="3.0"/>
  <p:tag name="KSO_WM_TEMPLATE_CATEGORY" val="diagram"/>
  <p:tag name="KSO_WM_TEMPLATE_INDEX" val="20231479"/>
  <p:tag name="KSO_WM_UNIT_COMPATIBLE" val="0"/>
  <p:tag name="KSO_WM_UNIT_DIAGRAM_ISNUMVISUAL" val="0"/>
  <p:tag name="KSO_WM_UNIT_DIAGRAM_ISREFERUNIT" val="0"/>
  <p:tag name="KSO_WM_UNIT_HIGHLIGHT" val="0"/>
  <p:tag name="KSO_WM_UNIT_ID" val="diagram20231479_4*l_i*1_1"/>
  <p:tag name="KSO_WM_UNIT_INDEX" val="1_1"/>
  <p:tag name="KSO_WM_UNIT_LAYERLEVEL" val="1_1"/>
  <p:tag name="KSO_WM_UNIT_LINE_FILL_TYPE" val="2"/>
  <p:tag name="KSO_WM_UNIT_LINE_FORE_SCHEMECOLOR_INDEX" val="6"/>
  <p:tag name="KSO_WM_UNIT_TYPE" val="l_i"/>
  <p:tag name="KSO_WM_UNIT_USESOURCEFORMAT_APPLY" val="0"/>
</p:tagLst>
</file>

<file path=ppt/tags/tag255.xml><?xml version="1.0" encoding="utf-8"?>
<p:tagLst xmlns:p="http://schemas.openxmlformats.org/presentationml/2006/main">
  <p:tag name="KSO_WM_BEAUTIFY_FLAG" val="#wm#"/>
  <p:tag name="KSO_WM_DIAGRAM_COLOR_TEXT_CAN_REMOVE" val="n"/>
  <p:tag name="KSO_WM_DIAGRAM_COLOR_TRICK" val="3"/>
  <p:tag name="KSO_WM_DIAGRAM_GROUP_CODE" val="l1-1"/>
  <p:tag name="KSO_WM_DIAGRAM_MAX_ITEMCNT" val="6"/>
  <p:tag name="KSO_WM_DIAGRAM_MIN_ITEMCNT" val="1"/>
  <p:tag name="KSO_WM_DIAGRAM_VERSION" val="3"/>
  <p:tag name="KSO_WM_DIAGRAM_VIRTUALLY_FRAME" val="{&quot;height&quot;:298.3366141732283,&quot;width&quot;:822.174251968504}"/>
  <p:tag name="KSO_WM_TAG_VERSION" val="3.0"/>
  <p:tag name="KSO_WM_TEMPLATE_CATEGORY" val="diagram"/>
  <p:tag name="KSO_WM_TEMPLATE_INDEX" val="202314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79_4*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56.xml><?xml version="1.0" encoding="utf-8"?>
<p:tagLst xmlns:p="http://schemas.openxmlformats.org/presentationml/2006/main">
  <p:tag name="KSO_WM_BEAUTIFY_FLAG" val="#wm#"/>
  <p:tag name="KSO_WM_DIAGRAM_COLOR_TEXT_CAN_REMOVE" val="n"/>
  <p:tag name="KSO_WM_DIAGRAM_COLOR_TRICK" val="3"/>
  <p:tag name="KSO_WM_DIAGRAM_GROUP_CODE" val="l1-1"/>
  <p:tag name="KSO_WM_DIAGRAM_MAX_ITEMCNT" val="6"/>
  <p:tag name="KSO_WM_DIAGRAM_MIN_ITEMCNT" val="1"/>
  <p:tag name="KSO_WM_DIAGRAM_VERSION" val="3"/>
  <p:tag name="KSO_WM_DIAGRAM_VIRTUALLY_FRAME" val="{&quot;height&quot;:298.3366141732283,&quot;width&quot;:822.174251968504}"/>
  <p:tag name="KSO_WM_TAG_VERSION" val="3.0"/>
  <p:tag name="KSO_WM_TEMPLATE_CATEGORY" val="diagram"/>
  <p:tag name="KSO_WM_TEMPLATE_INDEX" val="202314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79_4*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57.xml><?xml version="1.0" encoding="utf-8"?>
<p:tagLst xmlns:p="http://schemas.openxmlformats.org/presentationml/2006/main">
  <p:tag name="KSO_WM_BEAUTIFY_FLAG" val="#wm#"/>
  <p:tag name="KSO_WM_DIAGRAM_COLOR_TEXT_CAN_REMOVE" val="n"/>
  <p:tag name="KSO_WM_DIAGRAM_COLOR_TRICK" val="3"/>
  <p:tag name="KSO_WM_DIAGRAM_GROUP_CODE" val="l1-1"/>
  <p:tag name="KSO_WM_DIAGRAM_MAX_ITEMCNT" val="6"/>
  <p:tag name="KSO_WM_DIAGRAM_MIN_ITEMCNT" val="1"/>
  <p:tag name="KSO_WM_DIAGRAM_VERSION" val="3"/>
  <p:tag name="KSO_WM_DIAGRAM_VIRTUALLY_FRAME" val="{&quot;height&quot;:298.3366141732283,&quot;width&quot;:822.174251968504}"/>
  <p:tag name="KSO_WM_TAG_VERSION" val="3.0"/>
  <p:tag name="KSO_WM_TEMPLATE_CATEGORY" val="diagram"/>
  <p:tag name="KSO_WM_TEMPLATE_INDEX" val="202314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79_4*l_h_f*1_1_1"/>
  <p:tag name="KSO_WM_UNIT_INDEX" val="1_1_1"/>
  <p:tag name="KSO_WM_UNIT_LAYERLEVEL" val="1_1_1"/>
  <p:tag name="KSO_WM_UNIT_NOCLEAR" val="0"/>
  <p:tag name="KSO_WM_UNIT_PRESET_TEXT" val="单击此处输入你的项正文"/>
  <p:tag name="KSO_WM_UNIT_SUBTYPE" val="a"/>
  <p:tag name="KSO_WM_UNIT_TEXT_FILL_FORE_SCHEMECOLOR_INDEX" val="2"/>
  <p:tag name="KSO_WM_UNIT_TEXT_FILL_TYPE" val="1"/>
  <p:tag name="KSO_WM_UNIT_TYPE" val="l_h_f"/>
  <p:tag name="KSO_WM_UNIT_USESOURCEFORMAT_APPLY" val="0"/>
  <p:tag name="KSO_WM_UNIT_VALUE" val="60"/>
</p:tagLst>
</file>

<file path=ppt/tags/tag258.xml><?xml version="1.0" encoding="utf-8"?>
<p:tagLst xmlns:p="http://schemas.openxmlformats.org/presentationml/2006/main">
  <p:tag name="KSO_WM_BEAUTIFY_FLAG" val="#wm#"/>
  <p:tag name="KSO_WM_DIAGRAM_COLOR_TEXT_CAN_REMOVE" val="n"/>
  <p:tag name="KSO_WM_DIAGRAM_COLOR_TRICK" val="3"/>
  <p:tag name="KSO_WM_DIAGRAM_GROUP_CODE" val="l1-1"/>
  <p:tag name="KSO_WM_DIAGRAM_MAX_ITEMCNT" val="6"/>
  <p:tag name="KSO_WM_DIAGRAM_MIN_ITEMCNT" val="1"/>
  <p:tag name="KSO_WM_DIAGRAM_VERSION" val="3"/>
  <p:tag name="KSO_WM_DIAGRAM_VIRTUALLY_FRAME" val="{&quot;height&quot;:298.3366141732283,&quot;width&quot;:822.174251968504}"/>
  <p:tag name="KSO_WM_TAG_VERSION" val="3.0"/>
  <p:tag name="KSO_WM_TEMPLATE_CATEGORY" val="diagram"/>
  <p:tag name="KSO_WM_TEMPLATE_INDEX" val="202314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79_4*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59.xml><?xml version="1.0" encoding="utf-8"?>
<p:tagLst xmlns:p="http://schemas.openxmlformats.org/presentationml/2006/main">
  <p:tag name="KSO_WM_BEAUTIFY_FLAG" val="#wm#"/>
  <p:tag name="KSO_WM_DIAGRAM_COLOR_TEXT_CAN_REMOVE" val="n"/>
  <p:tag name="KSO_WM_DIAGRAM_COLOR_TRICK" val="3"/>
  <p:tag name="KSO_WM_DIAGRAM_GROUP_CODE" val="l1-1"/>
  <p:tag name="KSO_WM_DIAGRAM_MAX_ITEMCNT" val="6"/>
  <p:tag name="KSO_WM_DIAGRAM_MIN_ITEMCNT" val="1"/>
  <p:tag name="KSO_WM_DIAGRAM_VERSION" val="3"/>
  <p:tag name="KSO_WM_DIAGRAM_VIRTUALLY_FRAME" val="{&quot;height&quot;:298.3366141732283,&quot;width&quot;:822.174251968504}"/>
  <p:tag name="KSO_WM_TAG_VERSION" val="3.0"/>
  <p:tag name="KSO_WM_TEMPLATE_CATEGORY" val="diagram"/>
  <p:tag name="KSO_WM_TEMPLATE_INDEX" val="202314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79_4*l_h_i*1_1_1"/>
  <p:tag name="KSO_WM_UNIT_INDEX" val="1_1_1"/>
  <p:tag name="KSO_WM_UNIT_LAYERLEVEL" val="1_1_1"/>
  <p:tag name="KSO_WM_UNIT_PRESET_TEXT" val="A"/>
  <p:tag name="KSO_WM_UNIT_SUBTYPE" val="d"/>
  <p:tag name="KSO_WM_UNIT_TEXT_FILL_FORE_SCHEMECOLOR_INDEX" val="2"/>
  <p:tag name="KSO_WM_UNIT_TEXT_FILL_TYPE" val="1"/>
  <p:tag name="KSO_WM_UNIT_TYPE" val="l_h_i"/>
  <p:tag name="KSO_WM_UNIT_USESOURCEFORMAT_APPLY" val="0"/>
</p:tagLst>
</file>

<file path=ppt/tags/tag260.xml><?xml version="1.0" encoding="utf-8"?>
<p:tagLst xmlns:p="http://schemas.openxmlformats.org/presentationml/2006/main">
  <p:tag name="KSO_WM_BEAUTIFY_FLAG" val="#wm#"/>
  <p:tag name="KSO_WM_DIAGRAM_COLOR_TEXT_CAN_REMOVE" val="n"/>
  <p:tag name="KSO_WM_DIAGRAM_COLOR_TRICK" val="3"/>
  <p:tag name="KSO_WM_DIAGRAM_GROUP_CODE" val="l1-1"/>
  <p:tag name="KSO_WM_DIAGRAM_MAX_ITEMCNT" val="6"/>
  <p:tag name="KSO_WM_DIAGRAM_MIN_ITEMCNT" val="1"/>
  <p:tag name="KSO_WM_DIAGRAM_VERSION" val="3"/>
  <p:tag name="KSO_WM_DIAGRAM_VIRTUALLY_FRAME" val="{&quot;height&quot;:298.3366141732283,&quot;width&quot;:822.174251968504}"/>
  <p:tag name="KSO_WM_TAG_VERSION" val="3.0"/>
  <p:tag name="KSO_WM_TEMPLATE_CATEGORY" val="diagram"/>
  <p:tag name="KSO_WM_TEMPLATE_INDEX" val="202314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479_4*l_h_f*1_3_1"/>
  <p:tag name="KSO_WM_UNIT_INDEX" val="1_3_1"/>
  <p:tag name="KSO_WM_UNIT_LAYERLEVEL" val="1_1_1"/>
  <p:tag name="KSO_WM_UNIT_NOCLEAR" val="0"/>
  <p:tag name="KSO_WM_UNIT_PRESET_TEXT" val="单击此处输入你的项正文"/>
  <p:tag name="KSO_WM_UNIT_SUBTYPE" val="a"/>
  <p:tag name="KSO_WM_UNIT_TEXT_FILL_FORE_SCHEMECOLOR_INDEX" val="2"/>
  <p:tag name="KSO_WM_UNIT_TEXT_FILL_TYPE" val="1"/>
  <p:tag name="KSO_WM_UNIT_TYPE" val="l_h_f"/>
  <p:tag name="KSO_WM_UNIT_USESOURCEFORMAT_APPLY" val="0"/>
  <p:tag name="KSO_WM_UNIT_VALUE" val="60"/>
</p:tagLst>
</file>

<file path=ppt/tags/tag261.xml><?xml version="1.0" encoding="utf-8"?>
<p:tagLst xmlns:p="http://schemas.openxmlformats.org/presentationml/2006/main">
  <p:tag name="KSO_WM_BEAUTIFY_FLAG" val="#wm#"/>
  <p:tag name="KSO_WM_DIAGRAM_COLOR_TEXT_CAN_REMOVE" val="n"/>
  <p:tag name="KSO_WM_DIAGRAM_COLOR_TRICK" val="3"/>
  <p:tag name="KSO_WM_DIAGRAM_GROUP_CODE" val="l1-1"/>
  <p:tag name="KSO_WM_DIAGRAM_MAX_ITEMCNT" val="6"/>
  <p:tag name="KSO_WM_DIAGRAM_MIN_ITEMCNT" val="1"/>
  <p:tag name="KSO_WM_DIAGRAM_VERSION" val="3"/>
  <p:tag name="KSO_WM_DIAGRAM_VIRTUALLY_FRAME" val="{&quot;height&quot;:298.3366141732283,&quot;width&quot;:822.174251968504}"/>
  <p:tag name="KSO_WM_TAG_VERSION" val="3.0"/>
  <p:tag name="KSO_WM_TEMPLATE_CATEGORY" val="diagram"/>
  <p:tag name="KSO_WM_TEMPLATE_INDEX" val="202314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479_4*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62.xml><?xml version="1.0" encoding="utf-8"?>
<p:tagLst xmlns:p="http://schemas.openxmlformats.org/presentationml/2006/main">
  <p:tag name="KSO_WM_BEAUTIFY_FLAG" val="#wm#"/>
  <p:tag name="KSO_WM_DIAGRAM_COLOR_TEXT_CAN_REMOVE" val="n"/>
  <p:tag name="KSO_WM_DIAGRAM_COLOR_TRICK" val="3"/>
  <p:tag name="KSO_WM_DIAGRAM_GROUP_CODE" val="l1-1"/>
  <p:tag name="KSO_WM_DIAGRAM_MAX_ITEMCNT" val="6"/>
  <p:tag name="KSO_WM_DIAGRAM_MIN_ITEMCNT" val="1"/>
  <p:tag name="KSO_WM_DIAGRAM_VERSION" val="3"/>
  <p:tag name="KSO_WM_DIAGRAM_VIRTUALLY_FRAME" val="{&quot;height&quot;:298.3366141732283,&quot;width&quot;:822.174251968504}"/>
  <p:tag name="KSO_WM_TAG_VERSION" val="3.0"/>
  <p:tag name="KSO_WM_TEMPLATE_CATEGORY" val="diagram"/>
  <p:tag name="KSO_WM_TEMPLATE_INDEX" val="202314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479_4*l_h_i*1_3_1"/>
  <p:tag name="KSO_WM_UNIT_INDEX" val="1_3_1"/>
  <p:tag name="KSO_WM_UNIT_LAYERLEVEL" val="1_1_1"/>
  <p:tag name="KSO_WM_UNIT_PRESET_TEXT" val="C"/>
  <p:tag name="KSO_WM_UNIT_SUBTYPE" val="d"/>
  <p:tag name="KSO_WM_UNIT_TEXT_FILL_FORE_SCHEMECOLOR_INDEX" val="2"/>
  <p:tag name="KSO_WM_UNIT_TEXT_FILL_TYPE" val="1"/>
  <p:tag name="KSO_WM_UNIT_TYPE" val="l_h_i"/>
  <p:tag name="KSO_WM_UNIT_USESOURCEFORMAT_APPLY" val="0"/>
</p:tagLst>
</file>

<file path=ppt/tags/tag263.xml><?xml version="1.0" encoding="utf-8"?>
<p:tagLst xmlns:p="http://schemas.openxmlformats.org/presentationml/2006/main">
  <p:tag name="KSO_WM_BEAUTIFY_FLAG" val="#wm#"/>
  <p:tag name="KSO_WM_DIAGRAM_COLOR_TEXT_CAN_REMOVE" val="n"/>
  <p:tag name="KSO_WM_DIAGRAM_COLOR_TRICK" val="3"/>
  <p:tag name="KSO_WM_DIAGRAM_GROUP_CODE" val="l1-1"/>
  <p:tag name="KSO_WM_DIAGRAM_MAX_ITEMCNT" val="6"/>
  <p:tag name="KSO_WM_DIAGRAM_MIN_ITEMCNT" val="1"/>
  <p:tag name="KSO_WM_DIAGRAM_VERSION" val="3"/>
  <p:tag name="KSO_WM_DIAGRAM_VIRTUALLY_FRAME" val="{&quot;height&quot;:298.3366141732283,&quot;width&quot;:822.174251968504}"/>
  <p:tag name="KSO_WM_TAG_VERSION" val="3.0"/>
  <p:tag name="KSO_WM_TEMPLATE_CATEGORY" val="diagram"/>
  <p:tag name="KSO_WM_TEMPLATE_INDEX" val="202314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79_4*l_h_i*1_2_1"/>
  <p:tag name="KSO_WM_UNIT_INDEX" val="1_2_1"/>
  <p:tag name="KSO_WM_UNIT_LAYERLEVEL" val="1_1_1"/>
  <p:tag name="KSO_WM_UNIT_PRESET_TEXT" val="B"/>
  <p:tag name="KSO_WM_UNIT_SUBTYPE" val="d"/>
  <p:tag name="KSO_WM_UNIT_TEXT_FILL_FORE_SCHEMECOLOR_INDEX" val="2"/>
  <p:tag name="KSO_WM_UNIT_TEXT_FILL_TYPE" val="1"/>
  <p:tag name="KSO_WM_UNIT_TYPE" val="l_h_i"/>
  <p:tag name="KSO_WM_UNIT_USESOURCEFORMAT_APPLY" val="0"/>
</p:tagLst>
</file>

<file path=ppt/tags/tag264.xml><?xml version="1.0" encoding="utf-8"?>
<p:tagLst xmlns:p="http://schemas.openxmlformats.org/presentationml/2006/main">
  <p:tag name="KSO_WM_BEAUTIFY_FLAG" val="#wm#"/>
  <p:tag name="KSO_WM_DIAGRAM_COLOR_TEXT_CAN_REMOVE" val="n"/>
  <p:tag name="KSO_WM_DIAGRAM_COLOR_TRICK" val="3"/>
  <p:tag name="KSO_WM_DIAGRAM_GROUP_CODE" val="l1-1"/>
  <p:tag name="KSO_WM_DIAGRAM_MAX_ITEMCNT" val="6"/>
  <p:tag name="KSO_WM_DIAGRAM_MIN_ITEMCNT" val="1"/>
  <p:tag name="KSO_WM_DIAGRAM_VERSION" val="3"/>
  <p:tag name="KSO_WM_DIAGRAM_VIRTUALLY_FRAME" val="{&quot;height&quot;:298.3366141732283,&quot;width&quot;:822.174251968504}"/>
  <p:tag name="KSO_WM_TAG_VERSION" val="3.0"/>
  <p:tag name="KSO_WM_TEMPLATE_CATEGORY" val="diagram"/>
  <p:tag name="KSO_WM_TEMPLATE_INDEX" val="202314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79_4*l_h_i*1_4_1"/>
  <p:tag name="KSO_WM_UNIT_INDEX" val="1_4_1"/>
  <p:tag name="KSO_WM_UNIT_LAYERLEVEL" val="1_1_1"/>
  <p:tag name="KSO_WM_UNIT_PRESET_TEXT" val="D"/>
  <p:tag name="KSO_WM_UNIT_SUBTYPE" val="d"/>
  <p:tag name="KSO_WM_UNIT_TEXT_FILL_FORE_SCHEMECOLOR_INDEX" val="2"/>
  <p:tag name="KSO_WM_UNIT_TEXT_FILL_TYPE" val="1"/>
  <p:tag name="KSO_WM_UNIT_TYPE" val="l_h_i"/>
  <p:tag name="KSO_WM_UNIT_USESOURCEFORMAT_APPLY" val="0"/>
</p:tagLst>
</file>

<file path=ppt/tags/tag265.xml><?xml version="1.0" encoding="utf-8"?>
<p:tagLst xmlns:p="http://schemas.openxmlformats.org/presentationml/2006/main">
  <p:tag name="KSO_WM_BEAUTIFY_FLAG" val="#wm#"/>
  <p:tag name="KSO_WM_DIAGRAM_COLOR_TEXT_CAN_REMOVE" val="n"/>
  <p:tag name="KSO_WM_DIAGRAM_COLOR_TRICK" val="3"/>
  <p:tag name="KSO_WM_DIAGRAM_GROUP_CODE" val="l1-1"/>
  <p:tag name="KSO_WM_DIAGRAM_MAX_ITEMCNT" val="6"/>
  <p:tag name="KSO_WM_DIAGRAM_MIN_ITEMCNT" val="1"/>
  <p:tag name="KSO_WM_DIAGRAM_VERSION" val="3"/>
  <p:tag name="KSO_WM_DIAGRAM_VIRTUALLY_FRAME" val="{&quot;height&quot;:298.3366141732283,&quot;width&quot;:822.174251968504}"/>
  <p:tag name="KSO_WM_TAG_VERSION" val="3.0"/>
  <p:tag name="KSO_WM_TEMPLATE_CATEGORY" val="diagram"/>
  <p:tag name="KSO_WM_TEMPLATE_INDEX" val="202314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79_4*l_h_f*1_2_1"/>
  <p:tag name="KSO_WM_UNIT_INDEX" val="1_2_1"/>
  <p:tag name="KSO_WM_UNIT_LAYERLEVEL" val="1_1_1"/>
  <p:tag name="KSO_WM_UNIT_NOCLEAR" val="0"/>
  <p:tag name="KSO_WM_UNIT_PRESET_TEXT" val="单击此处输入你的项正文"/>
  <p:tag name="KSO_WM_UNIT_SUBTYPE" val="a"/>
  <p:tag name="KSO_WM_UNIT_TEXT_FILL_FORE_SCHEMECOLOR_INDEX" val="2"/>
  <p:tag name="KSO_WM_UNIT_TEXT_FILL_TYPE" val="1"/>
  <p:tag name="KSO_WM_UNIT_TYPE" val="l_h_f"/>
  <p:tag name="KSO_WM_UNIT_USESOURCEFORMAT_APPLY" val="0"/>
  <p:tag name="KSO_WM_UNIT_VALUE" val="60"/>
</p:tagLst>
</file>

<file path=ppt/tags/tag266.xml><?xml version="1.0" encoding="utf-8"?>
<p:tagLst xmlns:p="http://schemas.openxmlformats.org/presentationml/2006/main">
  <p:tag name="KSO_WM_BEAUTIFY_FLAG" val="#wm#"/>
  <p:tag name="KSO_WM_DIAGRAM_COLOR_TEXT_CAN_REMOVE" val="n"/>
  <p:tag name="KSO_WM_DIAGRAM_COLOR_TRICK" val="3"/>
  <p:tag name="KSO_WM_DIAGRAM_GROUP_CODE" val="l1-1"/>
  <p:tag name="KSO_WM_DIAGRAM_MAX_ITEMCNT" val="6"/>
  <p:tag name="KSO_WM_DIAGRAM_MIN_ITEMCNT" val="1"/>
  <p:tag name="KSO_WM_DIAGRAM_VERSION" val="3"/>
  <p:tag name="KSO_WM_DIAGRAM_VIRTUALLY_FRAME" val="{&quot;height&quot;:298.3366141732283,&quot;width&quot;:822.174251968504}"/>
  <p:tag name="KSO_WM_TAG_VERSION" val="3.0"/>
  <p:tag name="KSO_WM_TEMPLATE_CATEGORY" val="diagram"/>
  <p:tag name="KSO_WM_TEMPLATE_INDEX" val="202314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79_4*l_h_f*1_4_1"/>
  <p:tag name="KSO_WM_UNIT_INDEX" val="1_4_1"/>
  <p:tag name="KSO_WM_UNIT_LAYERLEVEL" val="1_1_1"/>
  <p:tag name="KSO_WM_UNIT_NOCLEAR" val="0"/>
  <p:tag name="KSO_WM_UNIT_PRESET_TEXT" val="单击此处输入你的项正文"/>
  <p:tag name="KSO_WM_UNIT_SUBTYPE" val="a"/>
  <p:tag name="KSO_WM_UNIT_TEXT_FILL_FORE_SCHEMECOLOR_INDEX" val="2"/>
  <p:tag name="KSO_WM_UNIT_TEXT_FILL_TYPE" val="1"/>
  <p:tag name="KSO_WM_UNIT_TYPE" val="l_h_f"/>
  <p:tag name="KSO_WM_UNIT_USESOURCEFORMAT_APPLY" val="0"/>
  <p:tag name="KSO_WM_UNIT_VALUE" val="60"/>
</p:tagLst>
</file>

<file path=ppt/tags/tag267.xml><?xml version="1.0" encoding="utf-8"?>
<p:tagLst xmlns:p="http://schemas.openxmlformats.org/presentationml/2006/main">
  <p:tag name="KSO_WM_TEMPLATE_CATEGORY" val="custom"/>
  <p:tag name="KSO_WM_TEMPLATE_INDEX" val="20230230"/>
</p:tagLst>
</file>

<file path=ppt/tags/tag2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2"/>
  <p:tag name="KSO_WM_UNIT_INDEX" val="1_1_2"/>
  <p:tag name="KSO_WM_UNIT_LAYERLEVEL" val="1_1_1"/>
  <p:tag name="KSO_WM_UNIT_TEXT_FILL_FORE_SCHEMECOLOR_INDEX" val="1"/>
  <p:tag name="KSO_WM_UNIT_TEXT_FILL_TYPE" val="1"/>
  <p:tag name="KSO_WM_UNIT_TYPE" val="l_h_i"/>
  <p:tag name="KSO_WM_UNIT_USESOURCEFORMAT_APPLY" val="0"/>
</p:tagLst>
</file>

<file path=ppt/tags/tag2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3"/>
  <p:tag name="KSO_WM_UNIT_INDEX" val="1_1_3"/>
  <p:tag name="KSO_WM_UNIT_LAYERLEVEL" val="1_1_1"/>
  <p:tag name="KSO_WM_UNIT_TEXT_FILL_FORE_SCHEMECOLOR_INDEX" val="1"/>
  <p:tag name="KSO_WM_UNIT_TEXT_FILL_TYPE" val="1"/>
  <p:tag name="KSO_WM_UNIT_TYPE" val="l_h_i"/>
  <p:tag name="KSO_WM_UNIT_USESOURCEFORMAT_APPLY" val="0"/>
</p:tagLst>
</file>

<file path=ppt/tags/tag2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2"/>
  <p:tag name="KSO_WM_UNIT_INDEX" val="1_2_2"/>
  <p:tag name="KSO_WM_UNIT_LAYERLEVEL" val="1_1_1"/>
  <p:tag name="KSO_WM_UNIT_TEXT_FILL_FORE_SCHEMECOLOR_INDEX" val="1"/>
  <p:tag name="KSO_WM_UNIT_TEXT_FILL_TYPE" val="1"/>
  <p:tag name="KSO_WM_UNIT_TYPE" val="l_h_i"/>
  <p:tag name="KSO_WM_UNIT_USESOURCEFORMAT_APPLY" val="0"/>
</p:tagLst>
</file>

<file path=ppt/tags/tag2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3"/>
  <p:tag name="KSO_WM_UNIT_INDEX" val="1_2_3"/>
  <p:tag name="KSO_WM_UNIT_LAYERLEVEL" val="1_1_1"/>
  <p:tag name="KSO_WM_UNIT_TEXT_FILL_FORE_SCHEMECOLOR_INDEX" val="1"/>
  <p:tag name="KSO_WM_UNIT_TEXT_FILL_TYPE" val="1"/>
  <p:tag name="KSO_WM_UNIT_TYPE" val="l_h_i"/>
  <p:tag name="KSO_WM_UNIT_USESOURCEFORMAT_APPLY" val="0"/>
</p:tagLst>
</file>

<file path=ppt/tags/tag2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2"/>
  <p:tag name="KSO_WM_UNIT_INDEX" val="1_3_2"/>
  <p:tag name="KSO_WM_UNIT_LAYERLEVEL" val="1_1_1"/>
  <p:tag name="KSO_WM_UNIT_TEXT_FILL_FORE_SCHEMECOLOR_INDEX" val="1"/>
  <p:tag name="KSO_WM_UNIT_TEXT_FILL_TYPE" val="1"/>
  <p:tag name="KSO_WM_UNIT_TYPE" val="l_h_i"/>
  <p:tag name="KSO_WM_UNIT_USESOURCEFORMAT_APPLY" val="0"/>
</p:tagLst>
</file>

<file path=ppt/tags/tag2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3"/>
  <p:tag name="KSO_WM_UNIT_INDEX" val="1_3_3"/>
  <p:tag name="KSO_WM_UNIT_LAYERLEVEL" val="1_1_1"/>
  <p:tag name="KSO_WM_UNIT_TEXT_FILL_FORE_SCHEMECOLOR_INDEX" val="1"/>
  <p:tag name="KSO_WM_UNIT_TEXT_FILL_TYPE" val="1"/>
  <p:tag name="KSO_WM_UNIT_TYPE" val="l_h_i"/>
  <p:tag name="KSO_WM_UNIT_USESOURCEFORMAT_APPLY" val="0"/>
</p:tagLst>
</file>

<file path=ppt/tags/tag2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7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8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2"/>
  <p:tag name="KSO_WM_UNIT_INDEX" val="1_4_2"/>
  <p:tag name="KSO_WM_UNIT_LAYERLEVEL" val="1_1_1"/>
  <p:tag name="KSO_WM_UNIT_TEXT_FILL_FORE_SCHEMECOLOR_INDEX" val="1"/>
  <p:tag name="KSO_WM_UNIT_TEXT_FILL_TYPE" val="1"/>
  <p:tag name="KSO_WM_UNIT_TYPE" val="l_h_i"/>
  <p:tag name="KSO_WM_UNIT_USESOURCEFORMAT_APPLY" val="0"/>
</p:tagLst>
</file>

<file path=ppt/tags/tag2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3"/>
  <p:tag name="KSO_WM_UNIT_INDEX" val="1_4_3"/>
  <p:tag name="KSO_WM_UNIT_LAYERLEVEL" val="1_1_1"/>
  <p:tag name="KSO_WM_UNIT_TEXT_FILL_FORE_SCHEMECOLOR_INDEX" val="1"/>
  <p:tag name="KSO_WM_UNIT_TEXT_FILL_TYPE" val="1"/>
  <p:tag name="KSO_WM_UNIT_TYPE" val="l_h_i"/>
  <p:tag name="KSO_WM_UNIT_USESOURCEFORMAT_APPLY" val="0"/>
</p:tagLst>
</file>

<file path=ppt/tags/tag2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8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61">
      <a:dk1>
        <a:srgbClr val="000000"/>
      </a:dk1>
      <a:lt1>
        <a:srgbClr val="FFFFFF"/>
      </a:lt1>
      <a:dk2>
        <a:srgbClr val="3F4D63"/>
      </a:dk2>
      <a:lt2>
        <a:srgbClr val="E7F0FD"/>
      </a:lt2>
      <a:accent1>
        <a:srgbClr val="116CEE"/>
      </a:accent1>
      <a:accent2>
        <a:srgbClr val="1B7ED6"/>
      </a:accent2>
      <a:accent3>
        <a:srgbClr val="268FBE"/>
      </a:accent3>
      <a:accent4>
        <a:srgbClr val="30A1A6"/>
      </a:accent4>
      <a:accent5>
        <a:srgbClr val="3BB28E"/>
      </a:accent5>
      <a:accent6>
        <a:srgbClr val="45C476"/>
      </a:accent6>
      <a:hlink>
        <a:srgbClr val="0563C1"/>
      </a:hlink>
      <a:folHlink>
        <a:srgbClr val="954F72"/>
      </a:folHlink>
    </a:clrScheme>
    <a:fontScheme name="自定义 13">
      <a:majorFont>
        <a:latin typeface="MiSans Heavy"/>
        <a:ea typeface="MiSans Heavy"/>
        <a:cs typeface="Arial"/>
      </a:majorFont>
      <a:minorFont>
        <a:latin typeface="MiSans Light"/>
        <a:ea typeface="MiSans Light"/>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noFill/>
          <a:prstDash val="solid"/>
        </a:ln>
        <a:effectLst>
          <a:outerShdw blurRad="203200" dist="101600" dir="8100000" algn="tr" rotWithShape="0">
            <a:srgbClr val="FF5DA9">
              <a:alpha val="10000"/>
            </a:srgbClr>
          </a:outerShdw>
        </a:effec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14</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MiSans Heavy</vt:lpstr>
      <vt:lpstr>MiSans Light</vt:lpstr>
      <vt:lpstr>Wingdings</vt:lpstr>
      <vt:lpstr>Calibri Light</vt:lpstr>
      <vt:lpstr>微软雅黑</vt:lpstr>
      <vt:lpstr>Office Theme</vt:lpstr>
      <vt:lpstr>不自主运动查房</vt:lpstr>
      <vt:lpstr>目录</vt:lpstr>
      <vt:lpstr>不自主运动查房概述</vt:lpstr>
      <vt:lpstr>定义及病因</vt:lpstr>
      <vt:lpstr>分类及表现</vt:lpstr>
      <vt:lpstr>诊断及鉴别诊断</vt:lpstr>
      <vt:lpstr>病例汇报</vt:lpstr>
      <vt:lpstr>病史及体征</vt:lpstr>
      <vt:lpstr>实验室及影像学检查</vt:lpstr>
      <vt:lpstr>诊断及治疗过程</vt:lpstr>
      <vt:lpstr>护理诊断</vt:lpstr>
      <vt:lpstr>焦虑、恐惧</vt:lpstr>
      <vt:lpstr>沟通障碍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2024-09-19T19:35:37.053</cp:lastPrinted>
  <dcterms:created xsi:type="dcterms:W3CDTF">2024-09-19T11:35:37Z</dcterms:created>
  <dcterms:modified xsi:type="dcterms:W3CDTF">2024-09-19T11:35:40Z</dcterms:modified>
</cp:coreProperties>
</file>