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F8609-9BFA-473A-8822-61F1B4BC1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F76758-A0C9-4E6C-B705-BBECFC237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4F6F7-661A-4492-AC24-95F63DB7F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E09CD8-0432-471D-9C73-0B082F62D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EEDFFA-061E-4536-AF1C-BCE3383BA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500CD7-C960-4255-8BD7-D7E047AA7D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B3A888-25AB-4D1F-B3E3-8EC0BA644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B53ECE-CF89-4195-AD9A-CFC1D854C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1AB539-80D8-46C2-965A-9EE7319D4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BDC5BC-5F42-44E3-84CC-EA83A3682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C7CAB-9ABD-431B-95C9-B53616657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10500502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小儿急性胃肠炎教学查房ppt课件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急性胃肠炎概述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小儿急性胃肠炎的特殊性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治疗进展与展望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总结与答疑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急性胃肠炎概述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75" r="333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急性胃肠炎是一种常见的消化系统疾病，主要发生在胃肠道，表现为急性炎症反应。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发病急，病程短，症状明显，需要及时治疗。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感染、食物中毒、药物、过敏等。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胃肠道黏膜充血、水肿、糜烂、溃疡等。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000" r="14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781" r="217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恶心、呕吐、腹痛、腹泻、发热等。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腹部压痛、肠鸣音亢进等。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小儿急性胃肠炎的特殊性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022" r="1702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36" r="1393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73" r="27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发病机制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常见病毒包括轮状病毒、诺如病毒等，通过粪-口途径传播。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如沙门氏菌、大肠杆菌等，通过食物或水源传播。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如阿米巴原虫，通过污染食物或水源传播。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如饮食不当、过敏反应等也可能诱发急性胃肠炎。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病毒感染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细菌感染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寄生虫感染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发病前是否有不洁饮食史、与患病儿童接触史等。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恶心、呕吐、腹泻、腹痛等消化道症状，以及发热、脱水等全身症状。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腹部压痛、肠鸣音亢进等。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血常规、大便常规和培养等有助于明确诊断。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3917" b="1391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对于轻度脱水患儿，鼓励口服补液盐；中重度脱水需静脉补液。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补液治疗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针对呕吐、腹痛等症状，可给予相应药物缓解。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对症治疗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针对细菌感染，选用敏感抗生素；病毒感染一般对症治疗。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抗感染治疗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如饮食调整、营养支持等。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其他治疗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https://d.book118.com/616105005025010032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2024-08-31T01:28:05.149</cp:lastPrinted>
  <dcterms:created xsi:type="dcterms:W3CDTF">2024-08-30T17:28:05Z</dcterms:created>
  <dcterms:modified xsi:type="dcterms:W3CDTF">2024-08-30T17:28:07Z</dcterms:modified>
</cp:coreProperties>
</file>