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49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2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E08C9-C27A-44EE-A822-A66B6AD8B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6E1CD-697E-4E18-A4EA-F53C5A604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EF12A-C6A4-4725-B12F-FEA3A0FD2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4C740-8EA9-4A75-ACF4-B0C0F7E97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7DDA65-577D-4B50-9B89-6021F0305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EE0150-D104-4F77-82EA-414BFE5C0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F49758-A618-4B23-8C1F-3A6A535D8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2D712-51C9-4D0F-9555-F188EAAA4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7C907-A12D-4862-9BE8-6A443E29C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54375-5EAB-41EF-A61F-82E0F6E9D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5E49D-88BA-450A-90AF-2B4B4BB60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486" r:id="rId2"/>
    <p:sldLayoutId id="2147496487" r:id="rId3"/>
    <p:sldLayoutId id="2147496488" r:id="rId4"/>
    <p:sldLayoutId id="2147496489" r:id="rId5"/>
    <p:sldLayoutId id="2147496490" r:id="rId6"/>
    <p:sldLayoutId id="2147496491" r:id="rId7"/>
    <p:sldLayoutId id="2147496492" r:id="rId8"/>
    <p:sldLayoutId id="2147496493" r:id="rId9"/>
    <p:sldLayoutId id="2147496494" r:id="rId10"/>
    <p:sldLayoutId id="214749649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22" Type="http://schemas.openxmlformats.org/officeDocument/2006/relationships/tags" Target="../tags/tag160.xml" /><Relationship Id="rId23" Type="http://schemas.openxmlformats.org/officeDocument/2006/relationships/tags" Target="../tags/tag161.xml" /><Relationship Id="rId24" Type="http://schemas.openxmlformats.org/officeDocument/2006/relationships/tags" Target="../tags/tag162.xml" /><Relationship Id="rId25" Type="http://schemas.openxmlformats.org/officeDocument/2006/relationships/tags" Target="../tags/tag163.xml" /><Relationship Id="rId26" Type="http://schemas.openxmlformats.org/officeDocument/2006/relationships/tags" Target="../tags/tag164.xml" /><Relationship Id="rId27" Type="http://schemas.openxmlformats.org/officeDocument/2006/relationships/tags" Target="../tags/tag165.xml" /><Relationship Id="rId28" Type="http://schemas.openxmlformats.org/officeDocument/2006/relationships/tags" Target="../tags/tag166.xml" /><Relationship Id="rId29" Type="http://schemas.openxmlformats.org/officeDocument/2006/relationships/tags" Target="../tags/tag167.xml" /><Relationship Id="rId3" Type="http://schemas.openxmlformats.org/officeDocument/2006/relationships/tags" Target="../tags/tag141.xml" /><Relationship Id="rId30" Type="http://schemas.openxmlformats.org/officeDocument/2006/relationships/tags" Target="../tags/tag168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0512102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定期组织安全培训提高员工应急能力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安全培训的重要性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安全培训的内容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安全培训的方式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安全培训的频率和时间安排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安全培训的效果评估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安全培训的重要性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提高员工安全意识</a:t>
            </a:r>
            <a:endParaRPr lang="zh-CN" altLang="en-US"/>
          </a:p>
        </p:txBody>
      </p:sp>
      <p:sp>
        <p:nvSpPr>
          <p:cNvPr id="104897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安全意识的培养是预防事故发生的第一道防线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培训能够提高员工对应急情况的认知和应对能力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定期组织安全培训有助于强化员工的安全意识和技能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提高员工安全意识是保障企业安全生产的重要前提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掌握应急处理技能</a:t>
            </a:r>
            <a:endParaRPr lang="zh-CN" altLang="en-US"/>
          </a:p>
        </p:txBody>
      </p:sp>
      <p:sp>
        <p:nvSpPr>
          <p:cNvPr id="1049028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增强员工的安全意识和责任感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8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提高企业整体应急响应能力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有效降低事故发生的风险和损失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0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员工在面对突发事件时能够迅速做出正确反应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确保企业安全生产</a:t>
            </a:r>
            <a:endParaRPr lang="zh-CN" altLang="en-US"/>
          </a:p>
        </p:txBody>
      </p:sp>
      <p:sp>
        <p:nvSpPr>
          <p:cNvPr id="104909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9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减少事故发生：通过安全培训提高员工的安全意识和操作技能，降低事故发生的概率。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保障员工生命安全：安全培训有助于员工掌握应对突发事件的方法和技巧，减少人员伤亡。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提高企业形象：安全生产是企业社会责任的体现，通过安全培训提升企业形象和信誉。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1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避免经济损失：事故发生会给企业带来经济损失，安全培训有助于减少事故对企业的影响。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安全培训的内容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消防安全培训</a:t>
            </a:r>
            <a:endParaRPr lang="zh-CN" altLang="en-US"/>
          </a:p>
        </p:txBody>
      </p:sp>
      <p:sp>
        <p:nvSpPr>
          <p:cNvPr id="104921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1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2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2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23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4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火灾预防：了解火灾的起因和预防措施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消防法规：了解相关法律法规和责任义务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逃生技巧：熟悉逃生路线和自救方法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灭火技能：掌握灭火器的使用方法和适用范围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交通安全培训</a:t>
            </a:r>
            <a:endParaRPr lang="zh-CN" altLang="en-US"/>
          </a:p>
        </p:txBody>
      </p:sp>
      <p:sp>
        <p:nvSpPr>
          <p:cNvPr id="104929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培训目的：提高员工交通安全意识，减少交通事故的发生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培训内容：交通法规、安全行车规范、紧急情况处理等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培训方式：理论授课、案例分析、模拟演练等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培训效果评估：通过考核、问卷调查等方式对培训效果进行评估和改进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自然灾害应对培训</a:t>
            </a:r>
            <a:endParaRPr lang="zh-CN" altLang="en-US"/>
          </a:p>
        </p:txBody>
      </p:sp>
      <p:sp>
        <p:nvSpPr>
          <p:cNvPr id="10493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培训目标：提高员工在自然灾害发生时的应急反应能力和自救互救能力。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培训方式：采用理论讲解、案例分析、模拟演练等多种形式，使员工全面掌握应对自然灾害的技能。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6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培训效果评估：通过考核、问卷调查等方式对培训效果进行评估，不断改进和完善培训内容。</a:t>
            </a:r>
            <a:endParaRPr sz="16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6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培训内容：介绍各种常见自然灾害的特点、危害及应对措施，包括地震、洪水、台风等。</a:t>
            </a:r>
            <a:endParaRPr lang="zh-CN" altLang="en-US" sz="16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医疗急救培训</a:t>
            </a:r>
            <a:endParaRPr lang="zh-CN" altLang="en-US"/>
          </a:p>
        </p:txBody>
      </p:sp>
      <p:sp>
        <p:nvSpPr>
          <p:cNvPr id="104940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培训内容：心肺复苏、止血包扎、骨折固定等基本急救技能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培训目标：提高员工在紧急情况下的自救互救能力，降低事故伤害程度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培训形式：理论讲解、模拟演练、案例分析等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培训周期：每年至少组织一次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安全培训的方式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线上培训</a:t>
            </a:r>
            <a:endParaRPr lang="zh-CN" altLang="en-US"/>
          </a:p>
        </p:txBody>
      </p:sp>
      <p:sp>
        <p:nvSpPr>
          <p:cNvPr id="10495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0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2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培训形式：通过在线视频、音频等方式进行授课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优势：方便快捷，不受地域限制，节约成本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2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适用场景：适合大规模培训，员工可以根据自己的时间安排学习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54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注意事项：保证网络稳定，确保培训内容质量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https://d.book118.com/616105121024010053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0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宋体</vt:lpstr>
      <vt:lpstr>Office Theme</vt:lpstr>
      <vt:lpstr>定期组织安全培训提高员工应急能力</vt:lpstr>
      <vt:lpstr>目录</vt:lpstr>
      <vt:lpstr>单击添加章节标题</vt:lpstr>
      <vt:lpstr>安全培训的重要性</vt:lpstr>
      <vt:lpstr>提高员工安全意识</vt:lpstr>
      <vt:lpstr>掌握应急处理技能</vt:lpstr>
      <vt:lpstr>确保企业安全生产</vt:lpstr>
      <vt:lpstr>安全培训的内容</vt:lpstr>
      <vt:lpstr>消防安全培训</vt:lpstr>
      <vt:lpstr>交通安全培训</vt:lpstr>
      <vt:lpstr>自然灾害应对培训</vt:lpstr>
      <vt:lpstr>医疗急救培训</vt:lpstr>
      <vt:lpstr>安全培训的方式</vt:lpstr>
      <vt:lpstr>线上培训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2024-09-19T18:45:39.119</cp:lastPrinted>
  <dcterms:created xsi:type="dcterms:W3CDTF">2024-09-19T10:45:39Z</dcterms:created>
  <dcterms:modified xsi:type="dcterms:W3CDTF">2024-09-19T10:45:41Z</dcterms:modified>
</cp:coreProperties>
</file>