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02159-C058-43A5-A783-FEAA7F2FD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D986E-3598-4A46-8DF2-34035D126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5518D-0885-4D74-B94D-542A235DB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95380-1AC6-4FB1-ACC0-8C8EAA4BD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421E03-7582-4EB5-9DF5-FAF82342A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63EE5C-5130-4D8E-BDDE-96D05F9FC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DCBC57-4776-4699-A839-8496C7CFD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BADAE9-8B59-4260-8BC5-6D9E8F03D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D4F21-9EF2-4910-8DEB-A86BD1859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C4BCD-4010-4D19-A10F-60ED50052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A56FE-2C31-4D35-BEB6-5353440F2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1005202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幼儿园科学区域活动的设计与指导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幼儿园科学区域活动的概述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幼儿园科学区域活动的设计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幼儿园科学区域活动的指导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幼儿园科学区域活动的评价与反思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幼儿园科学区域活动的实践案例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幼儿园科学区域活动的概述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35" b="18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幼儿园科学区域活动是一种以幼儿自主探索和操作为主，通过提供丰富的科学材料和环境，引导幼儿进行科学探究和学习的活动。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科学区域活动具有自主性、探究性、操作性和趣味性等特点，能够激发幼儿的好奇心和探究欲望，培养幼儿的观察、思考、实践和创新能力。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10" r="30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通过科学区域活动，培养幼儿的科学素养和探究能力，促进幼儿的全面发展。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科学区域活动能够激发幼儿的科学兴趣和好奇心，培养其独立思考和解决问题的能力，为未来的学习和成长奠定基础。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科学区域活动的目的和意义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科学区域活动起源于欧美国家，最初是作为家庭教育和学校教育的补充而出现的。随着教育理念的不断发展和完善，科学区域活动逐渐成为幼儿园教育的重要组成部分。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近年来，随着科技的不断进步和教育理念的更新，幼儿园科学区域活动也在不断发展和完善。活动内容更加丰富多样，教育手段也更加现代化和个性化，为幼儿的科学教育提供了更加广阔的发展空间。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科学区域活动的历史与发展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幼儿园科学区域活动的设计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https://d.book118.com/616110052023010035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2024-09-04T18:10:30.134</cp:lastPrinted>
  <dcterms:created xsi:type="dcterms:W3CDTF">2024-09-04T10:10:30Z</dcterms:created>
  <dcterms:modified xsi:type="dcterms:W3CDTF">2024-09-04T10:10:31Z</dcterms:modified>
</cp:coreProperties>
</file>