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AFB81C-C703-4716-BBCB-8CC6C5BD7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607F2-4AF9-4838-9D95-A0369B79E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FE6D6F-9465-4E3E-80BE-28EEB8FCE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09F3C7-4683-4183-85E6-442674B30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35BD64-C64C-49D0-8F33-B11EAE7068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5BBF0D-51B4-495B-A015-AD66832FCE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89915E-618A-4A07-BED2-528309A8B2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245519-0C09-4BD5-8F20-52CA476CD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8F87D2-2897-453D-ADAE-F9C5523AA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050B1-D7D4-491B-90C7-84E9C3950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666BC-6F1D-42A8-9725-0DBE79481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1014115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设备管理案例分析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设备管理案例分析：成功案例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设备管理案例分析：失败案例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设备管理挑战与对策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设备管理未来趋势与展望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通过案例分析，总结设备管理经验和教训，提高企业对设备的管理水平，减少设备故障率，提高生产效率。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设备管理是企业运营的重要环节，优秀的设备管理可以为企业节约成本、提高产品质量、增强市场竞争力，进而促进企业可持续发展。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促进企业可持续发展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提高设备管理水平</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792" r="19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24" r="125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借鉴经验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发现问题</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拓展思路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提高决策水平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通过案例分析，可以借鉴其他企业在设备管理方面的成功经验，避免走弯路，提高管理效率。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案例分析可以提供多种设备管理方案和思路，帮助企业拓展管理思路，创新管理方式。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案例分析可以帮助企业发现自身在设备管理方面存在的问题和不足，及时采取措施加以改进。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通过案例分析，可以提高企业管理者的决策水平，使其更加科学、合理地制定设备管理策略。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设备管理概述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设备管理的定义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设备管理是指对企业生产经营所需的各类设备进行全生命周期的管理，包括设备的规划、选购、安装、调试、使用、维护、更新和报废等各个环节。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设备管理的范围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设备管理涉及的范围广泛，包括生产设备、办公设备、交通运输设备等各类设备，以及设备相关的配件、耗材和资料等。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设备管理的定义和范围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设备管理的原则</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设备管理应遵循以下原则</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预防为主</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设备管理应注重预防措施，定期进行设备检查和维护，减少设备故障的发生。</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经济合理</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设备管理应追求经济合理性，在保障设备正常运行的前提下，尽量降低设备管理成本。</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设备管理的目标</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设备管理的目标是确保设备安全、稳定、高效运行，提高设备利用率，降低设备维修成本，为企业生产经营提供有力保障。</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全员参与</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设备管理需要企业全体员工的共同参与，形成设备管理的良好氛围。</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科学管理</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设备管理应采用科学的方法和手段，对设备进行合理的规划、配置和使用。</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设备管理的目标和原则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初级阶段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设备管理主要关注设备的购置、使用和维修等基本环节，缺乏系统性的管理理念和手段。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随着企业规模的扩大和技术的进步，设备管理逐渐受到重视，开始形成较为完善的设备管理制度和流程。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设备管理进入成熟阶段，企业建立了完善的设备管理体系，实现了对设备的全生命周期管理，提高了设备管理水平和企业竞争力。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设备管理案例分析：成功案例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设备维护措施</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制定详细的设备维护计划和标准操作程序，确保设备得到及时、专业的维护。</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成效分析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设备故障率显著降低，生产效率和产品质量得到显著提升，企业经济效益稳步增长。</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设备更新与升级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根据设备性能和生产需求，有计划地进行设备更新和升级，提高生产效率和产品质量。</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设备管理策略</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实施全员设备管理和预防性维护策略，强化设备状态监测和故障诊断。</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案例一：某化工企业的设备管理实践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33" r="15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坚持“安全第一，预防为主”的原则，注重设备维护和安全管理。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设备维护理念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设备巡检制度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设备维修与保养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成效分析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建立严格的设备巡检制度，定期对设备进行全面检查和维护。</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制定设备维修和保养计划，确保设备在良好状态下运行。</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设备故障率大幅下降，电力供应稳定性和可靠性得到显著提高，赢得了广泛的社会赞誉。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案例二：某电力公司的设备维护策略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案例三：某制造企业的设备更新决策</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设备更新需求分析</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根据企业生产需求和市场发展趋势，对设备更新进行全面分析和评估。</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设备更新实施</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制定详细的设备更新计划和实施方案，确保设备更新顺利进行。</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设备选型与采购</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遵循技术先进、经济合理、生产适用的原则，进行设备选型和采购。</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成效分析</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新设备投入运行后，生产效率和产品质量得到显著提升，企业市场竞争力明显增强。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https://d.book118.com/616110141152010051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2024-09-17T14:07:40.214</cp:lastPrinted>
  <dcterms:created xsi:type="dcterms:W3CDTF">2024-09-17T06:07:40Z</dcterms:created>
  <dcterms:modified xsi:type="dcterms:W3CDTF">2024-09-17T06:07:42Z</dcterms:modified>
</cp:coreProperties>
</file>