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3B14F-4B84-46EA-8FF0-04FA9DF7B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BACE6-882A-4E76-9BDE-4A426945A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BB697-F957-4639-A2CB-E07953F23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6FD02A-354C-4CD7-80A7-09816C9C0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499519-0CFE-4180-A0C7-EB9D440EF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1F7229-BFDC-43D4-9BE8-15BC87F13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7CB26B-0751-4211-9288-112759220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E1BFA7-9843-4CDE-80C4-6A93C8218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44A237-B929-448E-84DD-4C46402E8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1CCB1-C870-4B20-9448-5B6672805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A6FC7-D8FD-42AF-B834-A40D004F4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1122123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宝洁公司营销策略问题分析报告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宝洁公司营销策略现状分析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营销策略问题对宝洁公司的影响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改进宝洁公司营销策略的建议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本报告旨在深入分析宝洁公司的营销策略问题，提出针对性的改进建议，以提升其市场竞争力。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市场竞争日益激烈，宝洁公司的营销策略逐渐暴露出一些问题。这些问题不仅影响了公司的销售业绩，还对其品牌形象和市场地位造成了威胁。因此，对宝洁公司的营销策略问题进行深入分析，具有重要的现实意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成立时间与地点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宝洁公司成立于1837年，总部位于美国俄亥俄州的辛辛那提市。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主要业务领域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宝洁公司是一家全球性的消费品生产商，产品涵盖洗发护发、护肤美容、个人清洁、口腔护理、家居护理等多个领域。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市场地位与影响力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作为全球最大的消费品生产商之一，宝洁公司在全球范围内拥有广泛的市场份额和品牌影响力。然而，近年来随着市场环境的变化和新兴品牌的崛起，宝洁公司的市场地位面临挑战。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宝洁公司简介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宝洁公司营销策略现状分析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宝洁公司营销策略历史沿革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宝洁公司自成立以来，不断调整和优化其营销策略，以适应市场变化和消费者需求的变化。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宝洁公司营销策略构成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宝洁公司的营销策略主要包括产品策略、价格策略、渠道策略和促销策略等几个方面。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营销策略定义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营销策略是企业为了实现营销目标，根据市场环境、消费者需求和竞争态势等因素制定的总体性和系统性规划。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产品线过于庞大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宝洁公司的产品线非常广泛，涵盖了清洁用品、个人护理用品等多个领域，但这也导致了产品线过于庞大，难以进行有效的管理和资源分配。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渠道策略不够精细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宝洁公司的渠道策略相对比较粗放，缺乏精细化的管理，导致渠道效率低下，难以实现销售目标。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促销策略不够有效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宝洁公司的促销策略相对比较简单，缺乏创新性和针对性，难以吸引消费者的眼球和刺激购买欲望。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价格策略不够灵活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宝洁公司的价格策略相对比较单一，缺乏灵活性，难以应对市场变化和竞争压力。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现有营销策略的问题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对市场变化反应不够敏捷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宝洁公司在过去的发展过程中，过于依赖传统的营销策略和经验，对市场变化反应不够敏捷，导致现有营销策略的问题逐渐暴露出来。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缺乏有效的数据分析和决策支持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宝洁公司在营销决策过程中，缺乏有效的数据分析和决策支持，导致决策的准确性和科学性受到限制。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333" b="533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问题产生的原因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营销策略问题对宝洁公司的影响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https://d.book118.com/616111221231010042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2024-09-10T12:43:32.178</cp:lastPrinted>
  <dcterms:created xsi:type="dcterms:W3CDTF">2024-09-10T04:43:32Z</dcterms:created>
  <dcterms:modified xsi:type="dcterms:W3CDTF">2024-09-10T04:43:34Z</dcterms:modified>
</cp:coreProperties>
</file>