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9BB75-DEB1-404B-B2E9-3532989FE6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34788C-7B26-4BD0-8049-531D177C3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069900-6B3F-4EFA-B37A-B95F09873F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BB2679-8D31-46A0-AEA6-1E7AD84AF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05A533-A549-4249-A6DF-AC6387E23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758AAF-5869-45C4-87A7-663DF23EC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8DE33F4-DDF7-4278-A9AE-5D1EA4770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044EF6-EFEB-46E7-B22B-DF322F95B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7B560B-A8D2-4BB8-9673-AD0C1C37D3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75029C-FBBA-44FE-B8C5-BC2773A3B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EEEFCD-0F26-4999-B922-123304DAA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611210210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慕丹心理健康知识讲座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保持心理健康的方法与技巧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心理健康的未来发展与展望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心理健康的定义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心理健康是指个体在心理、情感和社交层面上的完好状态，不仅指没有心理疾病或障碍，还包括积极、乐观、适应良好的心理状态。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心理健康涵盖了认知、情感、动机、人际关系和社会适应等多个方面，是一个综合性的概念。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心理健康的重要性</a:t>
              </a:r>
            </a:p>
          </p:txBody>
        </p:sp>
      </p:grpSp>
      <p:sp>
        <p:nvSpPr>
          <p:cNvPr id="24" name="AutoShape 24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 rot="5400000">
            <a:off x="5371957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80000"/>
              </a:lnSpc>
              <a:buAutoNum type="arabicPeriod"/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615463" y="2112527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心理健康对个人的幸福感和生活质量有着至关重要的影响，良好的心理健康有助于提高个人的幸福感和满足感。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32750" y="2112527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心理健康有助于个人更好地应对压力和挑战，提高适应能力和应对能力。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2615463" y="4076201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心理健康有助于建立和维护良好的人际关系，增强社会适应性和社交能力。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32750" y="4076201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心理健康对个人的成长和发展至关重要，能够促进个人的潜能发挥和自我实现。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心理疾病的分类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心理疾病主要分为精神障碍和心理障碍两大类。精神障碍包括精神分裂症、抑郁症等，而心理障碍则包括焦虑症、强迫症等。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心理疾病的症状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心理疾病的症状多种多样，常见的包括情绪低落、焦虑、抑郁、失眠、强迫思维、幻觉、妄想等。这些症状会对患者的日常生活和工作造成严重影响。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487" r="8487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心理疾病的分类与症状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心理健康是生活质量的重要因素之一。一个健康的心理状态可以提高人的幸福感和生活质量，而心理不健康则可能导致生活质量的下降。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心理健康对生活质量的影响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为了维护心理健康，可以采取多种方法，如保持积极的生活态度、进行适当的运动、保持良好的睡眠质量、寻求心理咨询等。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维护心理健康的方法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心理健康与生活质量的关系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自评量表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自评量表是一种常用的心理健康评估方法，通过自我评估来了解自己的心理状态。常见的自评量表包括焦虑自评量表、抑郁自评量表等。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专业评估是由专业人士进行的心理健康评估，包括面谈、观察、测试等多种方式。专业评估可以更准确地评估患者的心理状态，并提供相应的治疗建议。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心理健康的评估方法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常见心理问题与应对策略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3232150"/>
            <a:ext cx="12192000" cy="36258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08081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98856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89631" y="1698593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82025" y="1687544"/>
            <a:ext cx="2133600" cy="93631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408081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了解压力的来源，如工作、家庭、财务等，有助于有针对性地应对。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98856" y="4497387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学习深呼吸、冥想、渐进性肌肉放松等技巧，有助于缓解压力和焦虑。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89631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制定合理的计划和目标，合理安排时间，减少压力和焦虑。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582025" y="4531775"/>
            <a:ext cx="2085975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与亲朋好友、专业人士交流，分享自己的感受和压力，获得支持和建议。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40808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压力源识别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798856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放松技巧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189631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582025" y="4084100"/>
            <a:ext cx="21240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寻求支持</a:t>
            </a:r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408081" y="1897094"/>
            <a:ext cx="2133600" cy="2133600"/>
          </a:xfrm>
          <a:prstGeom prst="rect">
            <a:avLst/>
          </a:prstGeom>
        </p:spPr>
      </p:pic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98856" y="1897094"/>
            <a:ext cx="2133600" cy="2133600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9631" y="1897094"/>
            <a:ext cx="2133600" cy="2133600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82025" y="1897094"/>
            <a:ext cx="2133600" cy="2133600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压力管理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https://d.book118.com/616112102103010043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2024-09-11T07:25:31.097</cp:lastPrinted>
  <dcterms:created xsi:type="dcterms:W3CDTF">2024-09-10T23:25:31Z</dcterms:created>
  <dcterms:modified xsi:type="dcterms:W3CDTF">2024-09-10T23:25:32Z</dcterms:modified>
</cp:coreProperties>
</file>