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AD587-7AD2-4F56-A776-F528479EA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16ADF-8BFF-436F-B0AE-CA90EBA4A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A4070-64AD-4D98-A7F8-15278D99D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94B18-1A2D-4887-8E20-F306AEF17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9A6F07-4F69-403B-83CD-DAD7A1B22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44EF42-6602-48FE-8342-E348A58C0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ECA7B-BAA8-4928-9A4F-FCB9D61BC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B181F-C33B-451C-B847-2184C218F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F9D73-325F-41A4-877A-302869296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8B918-B64E-4391-A03B-95E74EE3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71FB9-7D6B-485E-B6C1-40B7C61D0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213502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眼科护士对眼疾患者生活质量的关注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眼科护士的角色与职责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眼疾患者的生活质量现状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眼科护士对眼疾患者生活质量的关注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眼科护士在眼疾患者生活质量改善中的作用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眼科护士如何更好地关注眼疾患者的生活质量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眼疾患者生活质量的重要性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眼疾不仅影响患者的视觉功能，还会对其生活质量产生深远影响，如社交、工作和心理健康等方面。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眼科护士的角色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眼科护士在眼疾患者的诊疗和康复过程中发挥着重要作用，他们不仅提供专业的医疗护理，还是患者生活质量改善的重要推动者。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评估眼疾患者的生活质量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促进眼疾患者的康复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提供个性化的护理支持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推动眼健康知识的普及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通过科学的方法和工具，全面评估眼疾患者的生活质量，了解其需求和问题。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根据患者的具体情况和需求，提供个性化的护理支持，如心理疏导、生活技能培训和社交支持等。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通过专业的护理和康复指导，帮助眼疾患者恢复视觉功能，提高生活质量。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积极开展眼健康知识的宣传和教育，提高公众对眼疾的认识和预防意识。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眼科护士的角色与职责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33" r="5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眼科护士的专业素养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具备丰富的眼科医学知识，了解各种眼疾的症状、治疗方法和护理技巧。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熟练掌握眼科检查、诊断和治疗所需的各项操作技能，如视力检查、眼压测量、眼部用药等。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具备良好的沟通技巧，能够与患者及其家属进行有效沟通，解答疑问，提供必要的心理支持。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眼科护士在患者生活中的作用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为患者提供个性化的健康指导，包括饮食、运动、用药等方面的建议，帮助患者改善生活习惯，降低眼疾复发的风险。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关注患者的心理状况，提供必要的心理疏导和支持，帮助患者缓解焦虑、抑郁等负面情绪。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家庭护理指导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对患者家属进行眼疾护理知识的培训，指导家属在家中为患者提供基本的护理和照顾。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护理操作执行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对患者进行全面的评估，包括病情、病史、家族史等方面，为医生制定治疗方案提供依据。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根据患者的具体情况，制定个性化的护理计划，包括护理措施、用药方案、随访计划等。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密切观察患者的病情变化，及时记录并向医生报告异常情况，确保患者得到及时有效的治疗。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按照医嘱和护理计划，为患者提供各项护理服务，如眼部清洁、用药、手术配合等。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开展眼健康知识宣传教育活动，提高患者对眼疾的认识和自我保健能力。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眼科护士的职责与任务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健康教育与宣传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眼疾患者的生活质量现状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通过视力测试、视野检查等手段，评估患者的视觉功能状况。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视觉功能评估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了解患者在日常生活中的自理能力，如穿衣、吃饭、洗漱等。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采用心理量表等工具，评估患者的焦虑、抑郁等心理状态。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眼疾患者的生活质量评估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视力下降、视野缩小等视觉障碍直接影响患者的生活质量。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视觉障碍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如青光眼、白内障等眼疾可能导致头痛、恶心等并发症，进一步影响生活质量。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家庭、朋友和社会的支持对患者的心理和生活质量具有重要影响。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眼疾患者的生活质量影响因素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眼疾患者的生活质量改善措施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根据患者的具体病情和需求，制定个性化的护理计划，提高生活质量。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针对患者的心理问题，进行心理疏导和干预，减轻焦虑和抑郁症状。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鼓励患者参加社交活动，加强家庭、朋友和社会的支持，提高生活质量。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指导患者进行视觉康复训练，提高视觉功能和生活自理能力。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眼科护士对眼疾患者生活质量的关注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https://d.book118.com/616112135025010101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2024-09-25T13:27:29.713</cp:lastPrinted>
  <dcterms:created xsi:type="dcterms:W3CDTF">2024-09-25T05:27:29Z</dcterms:created>
  <dcterms:modified xsi:type="dcterms:W3CDTF">2024-09-25T05:27:31Z</dcterms:modified>
</cp:coreProperties>
</file>