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4A194F-72AD-4CCD-85CF-A00348211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385EB3-4856-492B-B258-3C5EDA74F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BF8A37-43A8-49B7-8CFC-6488800CB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486FAE-AC51-4C34-AF3E-16287BC17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E40D2F-DCB8-4ADD-996C-BDA02BCB3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D03803-98B0-4621-9F35-907F72BF7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38EC80-A615-4F6A-B978-5E7861A39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0F5A53-C060-4DFD-8A9F-D0C38CA02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32A212-14D0-419B-856C-E940E4C57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57C4F3-248E-4C58-AD4F-820FFC7D6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96E9AE-CD2F-4399-AB41-CE6236B69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112143004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月子餐品牌商业模式设计的危机公关与声誉管理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月子餐品牌商业模式概述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危机公关策略制定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声誉管理体系建设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危机公关与声誉管理在月子餐品牌中的应用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未来发展趋势预测与挑战应对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维护品牌声誉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品牌声誉是企业的无形资产，对于月子餐品牌而言，良好的声誉能够吸引更多消费者并保持市场竞争力。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应对品牌危机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随着消费者对食品安全和健康的日益关注，月子餐品牌面临各种潜在的危机，如产品质量、服务问题等，需要有效的危机公关策略来应对。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促进品牌发展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通过危机公关和声誉管理，月子餐品牌可以转危为机，提升品牌知名度和美誉度，进而推动品牌的长远发展。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97" r="1679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25" b="1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72" r="1677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5115" r="35115"/>
          <a:stretch>
            <a:fillRect/>
          </a:stretch>
        </p:blipFill>
        <p:spPr>
          <a:xfrm>
            <a:off x="8422415" y="1165018"/>
            <a:ext cx="3769586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对近期发生的月子餐品牌危机事件进行梳理和分析，总结危机产生的原因、影响及后果。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危机事件分析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阐述月子餐品牌在危机发生时所采取的公关策略及措施，包括应对策略、沟通方式、资源调动等。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危机公关策略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介绍月子餐品牌在声誉管理方面的实践经验，包括品牌定位、形象塑造、传播策略等。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声誉管理实践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对危机公关和声誉管理的效果进行评估，并提出针对性的改进建议，为月子餐品牌的未来发展提供参考。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效果评估与改进建议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月子餐品牌商业模式概述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强调个性化、专业化的服务，提供高品质的食材和烹饪技艺。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高端定制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结合传统月子餐的养生理念与现代营养学，打造科学、健康的饮食方案。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传统与现代融合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注重产妇的情感需求，提供温馨、贴心的用餐体验。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情感关怀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品牌定位与特点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目标市场与消费者群体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中高端消费市场，特别是注重健康、追求品质生活的家庭。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消费者群体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以80后、90后年轻妈妈为主，她们对孕期和产后的营养与健康有较高要求。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建立完善的客户档案，提供持续的营养指导和关怀服务，增强客户黏性。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供应链与物流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优化食材采购、加工、配送等环节，确保食品安全与新鲜度。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品牌与推广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塑造品牌形象，通过社交媒体、口碑营销等方式提升品牌知名度。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提供多样化、个性化的月子餐品种和专业的营养咨询服务。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渠道与销售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通过线上平台、月子中心、医院合作等多渠道销售，建立广泛的销售网络。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商业模式设计要素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危机公关策略制定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建立情报收集系统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通过监测社交媒体、新闻网站、消费者论坛等渠道，及时发现潜在的危机信号。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制定危机评估标准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根据品牌特点和行业环境，设定一套科学的危机评估标准，以便准确判断危机的性质和严重程度。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设立预警机制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在识别到潜在危机后，迅速启动预警机制，通知相关部门做好应对准备。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危机识别与预警机制建立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制定应对策略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根据危机的性质和影响范围，制定相应的应对策略，如道歉、赔偿、召回等。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统一口径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确保品牌内部及外部沟通口径一致，避免信息混乱导致危机升级。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迅速响应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在危机发生后，第一时间作出响应，表明品牌态度和立场，以减轻公众质疑和压力。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应对策略制定及实施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某月子餐品牌在出现食品安全问题后，迅速启动危机公关机制，主动承认错误并向受影响的消费者道歉，同时采取积极的补救措施，如召回问题产品、改进生产流程等，最终成功挽回消费者信任。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另一月子餐品牌在面临竞争对手恶意抹黑时，积极收集证据并诉诸法律途径维护自身权益，同时通过公开透明的方式向消费者展示品牌实力和诚信经营的理念，最终赢得了公众的认可和支持。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案例分析：成功危机公关案例分享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https://d.book118.com/616112143004010044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2024-09-12T04:31:57.836</cp:lastPrinted>
  <dcterms:created xsi:type="dcterms:W3CDTF">2024-09-11T20:31:57Z</dcterms:created>
  <dcterms:modified xsi:type="dcterms:W3CDTF">2024-09-11T20:32:00Z</dcterms:modified>
</cp:coreProperties>
</file>