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410734E-2784-47C2-96F1-0EEE56647F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80CA7C-D3D3-4B89-9885-08E4577271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7B676BC-7D2F-478A-AAF9-51781A9EB9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73795B-0720-409E-A293-BEC1549338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0F04F12-FC29-45C8-B4B4-FC6716F9DA0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3A6BF8-357A-403C-AA08-AAA41D8D89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758216-8C00-48F6-B4AF-0DA074C4CD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210F31-770F-4B27-B56A-2F15B8CFF4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B1A7BE-B054-419A-8CD8-9CD62814AB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3F34DF-DE82-4BD4-AAD6-C1854E3AAF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70401C-5BBD-4462-8B3C-379A5D862C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6112154004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2024-01-20</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项目干系人分析与参与计划策划与讲座探讨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项目干系人概述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项目干系人分析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参与计划策划</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讲座探讨内容</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项目干系人沟通与协作</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项目干系人概述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项目干系人指的是参与项目或受项目活动影响的人或组织，他们可能对项目的目标、结果和过程有利益关联或影响。</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根据项目干系人对项目的影响程度和利益关系，可将其分为主要干系人和次要干系人。主要干系人通常包括项目发起人、项目经理、项目团队、客户和用户等，而次要干系人可能包括供应商、政府机构、公众等。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决策参与</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资源提供</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风险管理</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沟通协作</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项目干系人的重要性</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识别和分析项目干系人的需求和期望有助于预测和应对潜在的项目风险。</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项目干系人可能为项目提供所需的资金、技术、人力等资源。</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项目干系人能够参与项目决策，对项目方向、目标和计划产生影响。</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与项目干系人保持有效沟通，能够确保信息的准确传递，促进项目团队之间的协作。</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专家判断</a:t>
            </a:r>
          </a:p>
        </p:txBody>
      </p:sp>
      <p:sp>
        <p:nvSpPr>
          <p:cNvPr id="15" name="TextBox 15"/>
          <p:cNvSpPr txBox="1"/>
          <p:nvPr/>
        </p:nvSpPr>
        <p:spPr>
          <a:xfrm>
            <a:off x="7417207"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2">
                    <a:alpha val="100000"/>
                  </a:schemeClr>
                </a:solidFill>
                <a:latin typeface="Microsoft Yahei"/>
                <a:ea typeface="Microsoft Yahei"/>
                <a:cs typeface="Microsoft Yahei"/>
              </a:rPr>
              <a:t>会议讨论</a:t>
            </a:r>
          </a:p>
        </p:txBody>
      </p:sp>
      <p:sp>
        <p:nvSpPr>
          <p:cNvPr id="16" name="TextBox 16"/>
          <p:cNvSpPr txBox="1"/>
          <p:nvPr/>
        </p:nvSpPr>
        <p:spPr>
          <a:xfrm>
            <a:off x="1002893"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4">
                    <a:alpha val="100000"/>
                  </a:schemeClr>
                </a:solidFill>
                <a:latin typeface="Microsoft Yahei"/>
                <a:ea typeface="Microsoft Yahei"/>
                <a:cs typeface="Microsoft Yahei"/>
              </a:rPr>
              <a:t>问卷调查</a:t>
            </a:r>
          </a:p>
        </p:txBody>
      </p:sp>
      <p:sp>
        <p:nvSpPr>
          <p:cNvPr id="17" name="TextBox 17"/>
          <p:cNvSpPr txBox="1"/>
          <p:nvPr/>
        </p:nvSpPr>
        <p:spPr>
          <a:xfrm>
            <a:off x="7417207"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3">
                    <a:alpha val="100000"/>
                  </a:schemeClr>
                </a:solidFill>
                <a:latin typeface="Microsoft Yahei"/>
                <a:ea typeface="Microsoft Yahei"/>
                <a:cs typeface="Microsoft Yahei"/>
              </a:rPr>
              <a:t>历史数据分析</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识别项目干系人的方法</a:t>
              </a:r>
            </a:p>
          </p:txBody>
        </p:sp>
      </p:grpSp>
      <p:sp>
        <p:nvSpPr>
          <p:cNvPr id="40" name="TextBox 40"/>
          <p:cNvSpPr txBox="1"/>
          <p:nvPr/>
        </p:nvSpPr>
        <p:spPr>
          <a:xfrm>
            <a:off x="1002893" y="1707444"/>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利用专家经验和知识来识别项目干系人，包括咨询行业专家、资深项目经理等。</a:t>
            </a:r>
          </a:p>
        </p:txBody>
      </p:sp>
      <p:sp>
        <p:nvSpPr>
          <p:cNvPr id="41" name="TextBox 41"/>
          <p:cNvSpPr txBox="1"/>
          <p:nvPr/>
        </p:nvSpPr>
        <p:spPr>
          <a:xfrm>
            <a:off x="7417207" y="1707444"/>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通过组织会议，邀请相关人员参与讨论，共同识别项目干系人。</a:t>
            </a:r>
          </a:p>
        </p:txBody>
      </p:sp>
      <p:sp>
        <p:nvSpPr>
          <p:cNvPr id="42" name="TextBox 42"/>
          <p:cNvSpPr txBox="1"/>
          <p:nvPr/>
        </p:nvSpPr>
        <p:spPr>
          <a:xfrm>
            <a:off x="1002893" y="4594193"/>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设计问卷，向相关人员发放并收集反馈，以识别项目干系人及其需求和期望。</a:t>
            </a:r>
          </a:p>
        </p:txBody>
      </p:sp>
      <p:sp>
        <p:nvSpPr>
          <p:cNvPr id="43" name="TextBox 43"/>
          <p:cNvSpPr txBox="1"/>
          <p:nvPr/>
        </p:nvSpPr>
        <p:spPr>
          <a:xfrm>
            <a:off x="7417207" y="4594193"/>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查阅类似项目的历史数据，分析并识别出可能对项目产生影响的干系人。</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项目干系人分析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783" r="9783"/>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识别项目的主要利益相关者</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分析利益相关者的需求和期望</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评估利益相关者对项目的影响力</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包括项目发起人、项目经理、项目团队、客户、供应商等。</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了解各利益相关者对项目的期望和需求，以便更好地满足他们的要求。</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确定各利益相关者对项目的影响程度，以便制定相应的管理策略。</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利益相关者分析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将项目干系人按照其影响力和利益水平进行分类，形成影响力-利益矩阵。</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构建影响力-利益矩阵</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在影响力-利益矩阵中，位于高影响力、高利益区域的干系人被视为关键干系人，需要重点关注和管理。</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确定关键干系人</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根据干系人在影响力-利益矩阵中的位置，制定相应的管理策略，以确保项目顺利进行。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制定针对不同干系人的管理策略</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影响力-利益矩阵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4255" b="1425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826" b="258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844" b="3844"/>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干系人映射</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创建干系人映射图</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通过绘制干系人映射图，清晰地展示项目干系人之间的关系和互动。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识别关键关系和潜在冲突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分析干系人映射图，发现关键关系和潜在冲突，以便及时采取相应措施。</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制定干系人管理计划</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根据干系人映射图的分析结果，制定详细的干系人管理计划，包括沟通计划、参与计划、风险管理计划等。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参与计划策划</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确保项目干系人全面、有效地参与项目，提高项目决策的质量和效率。</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公正、公开、透明；充分尊重各方意见；确保各方利益均衡。</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制定参与计划的目的和原则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147" b="414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根据项目特点和干系人需求，选择合适的参与方式，如会议、研讨会、问卷调查等。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制定针对不同干系人的参与策略，如针对政府部门、专家、公众等不同群体的沟通方式和内容。</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确定参与方式和策略</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参与策略</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参与方式</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https://d.book118.com/616112154004010044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2024-09-12T04:31:58.786</cp:lastPrinted>
  <dcterms:created xsi:type="dcterms:W3CDTF">2024-09-11T20:31:58Z</dcterms:created>
  <dcterms:modified xsi:type="dcterms:W3CDTF">2024-09-11T20:32:01Z</dcterms:modified>
</cp:coreProperties>
</file>