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7AAEC-1FDE-44A8-8CE3-9FABA3551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275FE-4DC0-4EA9-8FD2-9400CFE79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69F09-78D9-4DD6-9D16-A01A7A918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7E105-6097-4CFF-A42A-5C713C01E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29D3FB-45EA-44C3-8542-ED48B9A23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8A1251-EAA4-4961-A43C-877A22D22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B5914A-B45F-4E8A-BD34-39E2E414C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649B9-551E-4382-950C-BFE082D4D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5B95A-E124-4C03-8F7C-FE279C45B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CA54A-EC60-4CCB-9125-204C20BF4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2A291-246B-477D-9983-8A10F1397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14223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客房卫生制度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客房卫生制度规定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客房卫生制度执行与监督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客房卫生制度培训与宣传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客房卫生制度改进与创新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客房卫生制度旨在保障客人的健康和安全，防止疾病传播和交叉感染。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良好的客房卫生状况是客人对酒店评价的重要因素之一，有助于提高客户满意度和忠诚度。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确保客人健康和安全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客房卫生制度的重要性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树立酒店形象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客房卫生制度的执行情况直接关系到酒店的整体形象，是酒店服务质量的重要体现。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符合法律法规要求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客房卫生制度必须符合国家和地方的法律法规要求，确保酒店合法经营。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客房卫生制度规定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95" r="1529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48" r="13248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747" r="1274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床单、枕套和毛巾应保持清洁，无明显污渍和破损。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卫生间应每天彻底清洁，无异味，无污渍和水迹。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家具表面应无灰尘、污渍和划痕。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房间整体应保持整洁、舒适和美观。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客房清洁标准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客房应每天进行清扫和维护。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卫生间应每天进行清洁和维护。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床单、枕套和毛巾应定期更换，一般每2-3天更换一次。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家具和电器设备应定期进行保养和维护。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5998" r="599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8748" r="874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清洁频次和周期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https://d.book118.com/616114223204010102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2024-09-27T17:50:35.134</cp:lastPrinted>
  <dcterms:created xsi:type="dcterms:W3CDTF">2024-09-27T09:50:35Z</dcterms:created>
  <dcterms:modified xsi:type="dcterms:W3CDTF">2024-09-27T09:50:37Z</dcterms:modified>
</cp:coreProperties>
</file>