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536BF-7DD8-4949-84B7-B6D1E8086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470E3-5FCE-4B86-9A08-B186693AB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1CFCF-2D6E-4B41-9E6D-19C7DAF0F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EA7D8-0FE4-4D3F-A556-AB8F2258C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F8771-FFEC-428B-909A-FF0E50DAD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BA3980-F46C-4890-9B23-A88780F97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74BAB8-3A3B-46A2-A97B-4D8B406B7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E7E0D-9D21-4830-B629-D2C1B1F86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68CA4-96F5-47AD-8FD8-7DAB640B2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DCA1F-D391-455C-A89E-BA78B1698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460C6-0A47-4FA0-BD92-E183C7892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1522202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女工委工作计划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组织架构与人员配置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妇女权益保障与促进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女职工职业发展支持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女职工身心健康关爱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家庭教育与亲子关系建设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女工委自身建设与发展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女工委致力于推动性别平等，消除性别歧视，为女性员工创造公正、平等的工作环境。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促进性别平等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提升女性员工地位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92" b="1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通过工作计划，女工委希望提高女性员工在企业中的地位和影响力，促进女性职业发展。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积极响应国家关于性别平等和女性权益保护的政策，推动企业落实相关法规。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通过制定工作计划，女工委可以明确工作方向和目标，有针对性地开展工作。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明确工作方向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合理的工作计划可以帮助女工委优化资源配置，提高工作效率，确保各项任务的顺利完成。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工作计划可以促进女工委内部的团队协作，明确分工和责任，形成工作合力。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工作计划可以为女工委的工作提供监督和评估的依据，及时发现问题并进行调整和改进。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便于监督和评估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组织架构与人员配置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女工委组织架构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副主席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组织部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协助主席工作，分管具体业务领域。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负责女工委组织建设、人员调配和干部培养。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主席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秘书处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负责全面领导女工委工作，制定工作计划和方案。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负责日常事务处理、文件起草、会议组织等。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负责女工委对外宣传、舆论引导和文化建设。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由公司女职工自愿报名，经选拔产生，负责参与女工委各项活动，积极反映女职工意见和建议。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女工委成员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由女工委成员中选举产生，负责制定和执行女工委工作计划，组织女职工开展各项活动。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女工委干部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由各部门女职工推选产生，代表女职工参与公司民主管理和监督，维护女职工合法权益。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女职工代表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女工委每年初制定工作计划，明确工作目标和任务分工。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各部门按照工作计划要求，积极开展各项活动，确保工作计划的落实。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女工委定期对各部门工作进行检查和评估，及时发现问题并督促整改。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女工委每年底对全年工作进行总结和反馈，总结经验教训，提出改进意见和建议。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制定工作计划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组织实施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妇女权益保障与促进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宣传与教育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开展妇女权益宣传活动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通过举办讲座、发放宣传资料等方式，提高妇女对自身权益的认识和保护意识。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推进性别平等教育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将性别平等观念纳入教育体系，加强对青少年和儿童的性别平等教育，培养尊重女性、平等相待的社会风尚。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加强媒体宣传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利用媒体平台，积极宣传妇女在社会、经济、政治等方面的贡献和地位，营造尊重女性、关注女性发展的社会氛围。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为妇女提供法律咨询、代理诉讼等法律援助服务，帮助她们维护自身合法权益。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建立法律援助机制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建立健全妇女维权组织网络，加强妇女之间的联系和互助，共同应对侵权行为。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完善妇女维权网络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125" r="20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关注妇女心理健康问题，提供心理咨询、心理辅导等服务，帮助她们缓解压力、增强自信。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法律援助与服务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加强反性别歧视宣传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通过宣传和教育活动，提高公众对性别歧视的认识和反对意识，营造尊重女性、反对性别歧视的社会环境。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建立性别歧视投诉机制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建立有效的性别歧视投诉机制，及时处理涉及性别歧视的投诉和举报，保障妇女的合法权益不受侵犯。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促进性别平等政策制定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推动政府和社会各界制定性别平等政策，消除对妇女的歧视和偏见，促进男女平等参与社会发展。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958" r="7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性别平等与反歧视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女职工职业发展支持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采用线上与线下相结合的培训方式，提供多样化的学习资源，确保女职工能够灵活安排学习时间。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结合女职工岗位需求，设计针对性强的职业技能培训课程，包括基础知识、专业技能和前沿技术等方面。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通过考试、实践操作等方式对培训效果进行评估，确保女职工真正掌握所学技能。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083" r="17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151" r="5151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https://d.book118.com/616115222024010055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2024-09-22T14:26:27.222</cp:lastPrinted>
  <dcterms:created xsi:type="dcterms:W3CDTF">2024-09-22T06:26:27Z</dcterms:created>
  <dcterms:modified xsi:type="dcterms:W3CDTF">2024-09-22T06:26:29Z</dcterms:modified>
</cp:coreProperties>
</file>