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405EE-AFE9-498F-AF8D-31795E662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8638A-41E4-4F25-9E3A-3643216A6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E586B-1DF7-4B73-86CE-982F56157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6DB57-C41A-4936-AE13-F4FE433F3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35ECBD-7C03-4400-831A-DD6B0E9F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126F4-52D6-4A46-BC6F-44D96E68C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19575B-F6DC-46A9-9642-98949A7BA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56CE9-048D-401B-8BB5-9D6A144AF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72D76-B379-484E-AC01-D0D95807D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9000D-4AF0-47D7-A1A7-409B3ACC6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CD888-7951-4CB2-9DE2-4FD0297A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15224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会计电算化办公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会计电算化软件操作基础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账务处理流程演示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薪资管理功能讲解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固定资产管理功能讲解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期末处理与报表分析技巧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会计电算化是利用计算机技术和信息技术，对传统会计工作进行自动化、智能化处理的一种现代化管理方式。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随着计算机技术的不断发展和普及，会计电算化经历了从简单数据处理到复杂信息系统的发展历程，现已成为企业财务管理的重要组成部分。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会计电算化的定义与发展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会计电算化系统的构成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包括计算机主机、显示器、打印机等硬件设备，是实现会计电算化的物质基础。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包括操作系统、数据库管理系统、会计软件等，是实现会计电算化的关键。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包括各种会计凭证、账簿、报表等会计信息，是会计电算化处理的对象。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包括会计、计算机等方面的专业人员，是保障会计电算化系统正常运行的重要因素。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15" r="1811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29" r="189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会计电算化与手工会计的对比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会计电算化大大提高了会计工作的效率，减少了手工操作的时间和人力成本。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会计电算化通过计算机自动处理数据，避免了手工操作中的误差和错误。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会计电算化可以实时处理会计信息，提供及时的财务分析和决策支持。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会计电算化遵循统一的会计制度和规范，提高了会计信息的可比性和规范性。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会计电算化软件操作基础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国内知名的企业财务及企业管理软件提供商，提供全面的财务管理解决方案。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用友财务软件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金蝶财务软件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浪潮财务软件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专注于为企业提供财务管理、供应链管理、人力资源管理等一体化解决方案。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浪潮集团推出的系列财务软件，包括财务管理、供应链管理、生产管理等多个模块。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常见会计电算化软件介绍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4" r="329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下载软件安装包，按照提示进行安装，选择安装路径和相关组件。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启动软件后，进行初始化设置，包括选择会计制度、设置账套、录入期初余额等。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初始化设置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软件安装与初始化设置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基本功能模块操作指南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报表管理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固定资产管理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设计报表格式、定义报表公式、生成报表数据等。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录入固定资产卡片、计提折旧、固定资产变动处理等。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总账管理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工资管理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往来管理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录入凭证、审核凭证、记账、结账等总账处理流程。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设置工资项目、录入工资数据、计算个人所得税等。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管理应收应付账款、进行往来核销、账龄分析等。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账务处理流程演示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凭证录入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将企业的经济业务按照会计制度的要求，通过会计软件录入到计算机中，生成电子凭证。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对录入的电子凭证进行审核，包括凭证的合法性、完整性、正确性等方面，确保凭证的真实可靠。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55" r="255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凭证录入与审核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根据审核无误的凭证，将经济业务分类记录到相应的账户中，形成账簿记录。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记账操作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在会计期末，对账簿记录进行结算，计算出本期发生额和余额，为编制财务报表提供数据。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结账操作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记账与结账操作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https://d.book118.com/616115224133010042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2024-09-10T01:54:53.269</cp:lastPrinted>
  <dcterms:created xsi:type="dcterms:W3CDTF">2024-09-09T17:54:53Z</dcterms:created>
  <dcterms:modified xsi:type="dcterms:W3CDTF">2024-09-09T17:54:55Z</dcterms:modified>
</cp:coreProperties>
</file>