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0C091-557A-4A9A-9CC9-7F0F4CD4E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C08B-9BEA-4C3A-82B0-1083C41C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1F101-97E3-4B92-A109-51144FAA6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2E634-4870-4CA9-8BAF-840F76E0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6DED4-4201-4DD1-ACC2-E65ACD63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BF3B3-48E8-4C7A-B4D8-1E083EF0C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7D612-D447-4456-A480-B1E8A67C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29CEF-C77E-4939-BB6B-122E068E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32DC-912C-406D-B238-3EEB37C3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AA30-D44E-4C6A-B366-607A3BA6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BB61B-EE15-4D92-8E8C-DD0188D4C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002320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《如何开发新客户》ppt课件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开发新客户渠道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优化客户服务体验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确定目标客户群体需要结合产品或服务的特性和市场定位，以便更好地满足客户需求。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确定目标客户群体是开发新客户的第一步，需要明确客户群体特征，包括年龄、性别、职业、收入水平等。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分析目标客户需求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分析目标客户需求是了解客户对产品或服务的需求和期望，以便更好地满足客户需求。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分析客户需求可以通过市场调研、竞争对手分析和客户访谈等方式进行，以获取更准确的信息。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7" r="178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了解目标客户购买习惯是了解客户的购买偏好、购买渠道和购买决策过程，以便更好地制定销售策略。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了解客户购买习惯可以通过市场调研、客户访谈和数据分析等方式进行，以获取更全面的信息。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了解目标客户购买习惯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明确产品特点和优势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在开发新客户之前，需要明确产品的定位，包括目标客户群体、产品特点和优势等，以便更好地满足客户需求和提升产品竞争力。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制定有效的营销策略和活动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设计有针对性的营销活动，包括线上和线下的推广活动、促销活动等，以吸引潜在客户的关注和兴趣，提高产品知名度和销售量。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设计营销活动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合理定价以增加竞争优势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根据市场需求、产品定位和竞争对手情况，制定合理的价格策略，以确保产品价格既能满足客户需求，又能保持竞争优势，提高客户满意度和忠诚度。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https://d.book118.com/616120023204010043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2024-09-11T18:36:18.330</cp:lastPrinted>
  <dcterms:created xsi:type="dcterms:W3CDTF">2024-09-11T10:36:18Z</dcterms:created>
  <dcterms:modified xsi:type="dcterms:W3CDTF">2024-09-11T10:36:20Z</dcterms:modified>
</cp:coreProperties>
</file>