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37B25-E981-4FDB-9A2C-00BA9581E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05038-D586-455A-8498-44002E983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C1293-83C3-4C2A-9117-686EA7525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8ECDF-85C3-400E-9948-E01FF1D71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060C74-FE32-4FD5-8930-F0F4B924C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A24D7F-1A29-498B-A376-B8257CC54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B4CF78-AB95-48B1-A476-637181956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758CB-DD78-4835-918C-F9BE53A50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CCC28-6665-4B08-96F9-6F317A6AE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A4096-5A50-420A-8D5D-FC5CA3B73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F40CC-3AC4-4336-906D-111A4D21E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2014103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政府公文格式及字体字号标准课件\n## 1.政府公文格式的基本概念及重要性\n### 1.1政府公文的定义与类型\n### 1.2政府公文格式的重要性\n### 1.3政府公文格式的应用范围\n## 2.政府公文格式的组成要素\n### 2.1公文版头的设计与格式\n### 2.2公文主体的结构与格式\n### 2.3公文版记的内容与格式\n## 3.政府公文的字体字号标准\n### 3.1政府公文的字体选择\n### 3.2政府公文的字号规定\n### 3.3政府公文的行间距与段间距\n## 4.政府公文格式中的其他注意事项\n### 4.1公文的页边距与页码\n### 4.2公文的标题与副标题\n### 4.3公文的日期与署名\n## 5.政府公文格式范例分析与实践\n### 5.1政府公文格式的范例展示\n### 5.2政府公文格式的实践操作\n### 5.3政府公文格式的问题与解决方案\n## 6.政府公文格式管理与监督\n### 6.1政府公文格式的管理制度\n### 6.2政府公文格式的监督与检查\n### 6.3政府公文格式的培训与指导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政府公文格式及字体字号标准课件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政府公文格式的基本概念及重要性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政府公文的定义与类型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政府公文的定义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是国家机关依法制定的具有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法定效力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的文件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用于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传达政策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发布法规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指导工作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联系事务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政府公文的类型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命令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：具有强制性，要求下级机关执行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决定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：对重要事项作出决策，要求下级机关执行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公告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：向国内外宣布重要事项或法定事项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通告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：在一定范围内公布应遵守或周知的事项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：传达上级机关的指示，要求下级机关执行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报告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：反映情况、提出建议、答复上级机关询问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请示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：向上级机关请求指示、批准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批复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：对请示事项作出答复</a:t>
            </a:r>
            <a:endParaRPr/>
          </a:p>
        </p:txBody>
      </p:sp>
      <p:cxnSp>
        <p:nvCxnSpPr>
          <p:cNvPr id="20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规范公文格式，提高工作效率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准确传达信息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，减少误解和歧义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统一公文风格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，提高公文整体质量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节省办公成本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，减少不必要的重复劳动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保障国家法律法规的严肃性和权威性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规范的公文格式有助于维护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国家形象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政府公信力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确保公文内容的合法性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防止公文滥用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误用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政府公文格式的重要性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政府机关内部行文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上级机关对下级机关的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批复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下级机关对上级机关的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23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政府机关与外部单位行文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政府机关与其他国家机关的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政府机关与企事业单位、社会团体的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23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政府机关对外发布公文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等对外公布重要事项或法定事项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政策解读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法律法规宣传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等帮助公众理解和遵守</a:t>
                </a:r>
                <a:endParaRPr/>
              </a:p>
            </p:txBody>
          </p:sp>
          <p:sp>
            <p:nvSpPr>
              <p:cNvPr id="24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政府公文格式的应用范围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政府公文格式的组成要素</a:t>
            </a:r>
            <a:endParaRPr/>
          </a:p>
        </p:txBody>
      </p:sp>
      <p:sp>
        <p:nvSpPr>
          <p:cNvPr id="24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公文版头的设计与格式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公文版头的设计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发文机关标识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：包括发文机关全称或规范化简称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发文字号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：包括年份、发文顺序号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密级和保密期限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：如有需要，标明密级和保密期限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公文版头的格式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发文机关标识居中，顶格书写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发文字号居中，发文机关标识下方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密级和保密期限居中，发文字号下方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公文主体的结构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：准确概括公文内容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主送机关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：标明公文的主要接收单位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：详细阐述公文内容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附件说明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：如有需要，标明附件的顺序号和名称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公文主体的格式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标题居中，二号小标宋体字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主送机关居中，三号仿宋体字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正文格式：首行缩进两格，三号仿宋体字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附件说明格式：首行缩进两格，三号仿宋体字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公文主体的结构与格式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公文版记的内容与格式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公文版记的内容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承办单位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：如有需要，标明公文的承办单位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印发单位和印发日期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：标明公文的印发单位和印发日期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公文版记的格式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承办单位居中，三号仿宋体字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印发单位和印发日期居中，承办单位下方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政府公文的字体字号标准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政府公文的字体选择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常用字体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宋体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：正式、规范的公文常用字体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仿宋体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：适用于公文中的详细内容和说明性文字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小标宋体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：适用于公文标题和副标题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字体要求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清晰易读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，有利于提高公文质量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庄重正式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，符合公文性质和场合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常用字号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：用于发文机关标识和标题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：用于主送机关、副标题和密级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：用于正文和附件说明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：用于正文中的小标题和注释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字号要求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层次分明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，便于阅读和理解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适应不同场合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，满足公文内容和形式的需求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政府公文的字号规定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行间距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倍行距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：适用于正文和附件说明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2倍行距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：适用于标题和副标题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段间距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段前空两个字符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：适用于正文和附件说明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段后空一个字符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：适用于正文和附件说明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政府公文的行间距与段间距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https://d.book118.com/616120141034010055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政府公文格式及字体字号标准课件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2024-09-22T15:45:10.603</cp:lastPrinted>
  <dcterms:created xsi:type="dcterms:W3CDTF">2024-09-22T07:45:10Z</dcterms:created>
  <dcterms:modified xsi:type="dcterms:W3CDTF">2024-09-22T07:45:12Z</dcterms:modified>
</cp:coreProperties>
</file>