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6F873-C362-4A4D-9146-3982F2BAC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7021D-E058-4E69-9510-A5DBFE3F3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989F7-2956-4B49-8F2E-675BB1264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EA631-DE73-451E-AF79-FE32F2D18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8332AB-B3E0-40CD-9DE9-E5641A3F0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283B3B-431C-4808-8310-AB485E941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83EC61-6B39-4CC2-AC57-A527F2919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DFF2A-C4FD-4BFA-8ACB-480929525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77D1B-9CE1-4234-B379-0FD64C23C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27E70-1B1F-4A20-9B82-E95F4C037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A9692-522B-47AB-8B28-215C73B35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2103310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护理质控表格分析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护理质控表格概述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表格分析方法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护理质控改进措施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通过分析护理质控表格，评估护理质量，发现问题并提出改进措施，提高护理服务水平。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随着医疗水平的提高，患者对护理服务的需求和要求也越来越高，因此需要加强护理质控工作，确保患者得到安全、有效的护理服务。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639" r="2063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通过表格分析，发现护理过程中的问题，及时采取措施进行改进，提高护理质量。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有效的质控工作能够及时发现并纠正护理过程中的问题，降低患者安全风险。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通过表格分析，护士可以了解自己的不足之处，有针对性地提高自己的专业知识和技能。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提高护士职业素养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通过表格分析，医院可以了解护理工作的整体情况，发现管理上的不足之处，及时调整管理策略，提高医院管理水平。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促进医院管理水平的提升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护理质控表格概述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用于评估基础护理工作的质量，包括患者清洁、饮食、体位、排泄等方面的护理。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基础护理质控表格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专科护理质控表格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护理文书质控表格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针对不同专科的护理工作，如手术室、ICU、儿科等，制定相应的质控表格。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用于评价护理文书的质量，包括病历记录、交接班记录等。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表格类型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包括护理工作的及时性、准确性、规范性等方面的评估指标。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针对每个评估指标，制定相应的评价标准，以便对护理工作进行量化评估。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根据评估指标的重要程度，对各项指标进行权重分配，以便在综合评价时进行权重调整。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权重分配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表格内容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通过日常检查、患者反馈、同事互评等方式收集数据。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护理人员根据质控表格内容，定期对自身护理工作进行自我评价，找出不足之处并制定改进措施。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通过加权平均等方法对各项指标进行评价，得出综合得分，以便对护理工作质量进行全面评估。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将评价结果及时反馈给相关人员，以便对护理工作进行持续改进。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表格使用方法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表格分析方法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https://d.book118.com/616121033102010034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2024-09-03T12:33:15.599</cp:lastPrinted>
  <dcterms:created xsi:type="dcterms:W3CDTF">2024-09-03T04:33:15Z</dcterms:created>
  <dcterms:modified xsi:type="dcterms:W3CDTF">2024-09-03T04:33:17Z</dcterms:modified>
</cp:coreProperties>
</file>