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5B56A6C5-292A-46B4-8E87-DC790DE2E46F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7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8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0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1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3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4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6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7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9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0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400C56-ABA5-4A4E-AEDF-24E7F9B85A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68C07E-B8BF-494E-B2E1-C6E31683A7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2859BF-701F-4AED-A36D-6EE273ABA0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238468-85BB-4727-9534-B07CA8C2DB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262EC4B-BF46-4969-AC55-5BABF148FF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B1A9F33-B73B-42C9-BA0A-C0DC075083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AF3E6F8-FC98-4EAB-81E4-B5CBDECA66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062F53-9743-46E3-9D66-FD6305E0A2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10943C-6D94-44A3-B823-8914E2CB2C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A72DB9-79A7-43D7-8F36-48649582F0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CFDCE8-4735-4DAE-8722-0A8C84B233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F3FEB686-2EDD-4E46-A96B-A93EA70B73AE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F8E5E6C7-D622-4D7A-9173-8BAE3EEBA42A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6122015013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纺织行业安全生产规章制度培训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8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纺织行业安全生产规章制度培训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纺织行业安全生产法律法规培训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纺织行业危险源辨识与防范培训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纺织行业安全事故处理应急预案培训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纺织行业安全生产监督检查培训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纺织行业安全生产实践与总结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纺织行业安全生产规章制度培训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纺织行业安全现状分析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纺织行业安全事故频发，安全生产意识薄弱，法规执行不严格，安全管理体系欠缺。有必要加强安全生产规章制度培训，提高员工安全意识，规范员工行为，预防事故发生。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纺织行业安全生产的重要性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确保每位员工的安全和健康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保护员工生命安全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提高企业的社会责任感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维护企业形象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避免安全事故影响生产进度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提高生产效率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纺织行业安全生产规章制度概述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必须遵守国家相关安全法规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法律法规要求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遵守行业安全生产标准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安全生产标准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建立健全企业内部安全管理制度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企业内部制度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规范员工行为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制定安全操作规程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加强事故报告和处理流程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预防事故发生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加强安全巡检工作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建立安全奖惩制度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纺织行业安全生产规章制度培训的必要性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提升员工安全意识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定期举办安全知识培训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组织安全演习活动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纺织行业安全生产规章制度培训的重点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安全操作规程、应急措施等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培训内容包括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定期集中培训、分布式培训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培训方式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所有员工、特定岗位人员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培训对象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第二章 纺织行业安全生产法律法规培训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9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安全生产法律法规概述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安全生产法、劳动法、灭火救援法是纺织行业中至关重要的法律法规。安全生产法有助于营造安全的工作环境，劳动法保障员工权益，灭火救援法提供紧急情况下的应对措施。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安全生产法律法规培训内容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依法保障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法律法规基本原则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明确职责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法律法规责任划分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维护权益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法律法规纠纷解决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1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安全生产法律法规培训方法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2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理论传达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讲解法律法规文字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实例解析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案例分析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实践操作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现场演练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0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安全生产法律法规培训效果评估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1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评估学习成果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考试测试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4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持续改进措施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反馈机制建立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7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验证应用能力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实际操作评估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经过安全生产法律法规的培训，员工将更加了解法规的重要性，学会遵守规定并主动维护安全环境。定期的培训和评估可以保证工作场所的安全，减少意外事故的发生。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3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纺织行业危险源辨识与防范培训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6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纺织行业常见危险源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在纺织行业中，常见的危险源主要包括机械设备、化学品和电气设备。这些危险源可能导致工作安全隐患，需要引起员工的高度重视和防范。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危险源辨识方法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0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定期对工作场所和设备进行检查，及时发现潜在危险。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定期检查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进行全面的安全评估，识别工作中存在的危险因素。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安全评估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定期开展员工培训，提高员工对危险源的认识和防范能力。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员工培训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8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危险源防范措施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9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定期检修设备，保证设备运行的安全性和稳定性。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设备维护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2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建立完善的应急预案，做好突发事件的应急处理工作。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应急预案制定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5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配备合适的个人防护用具，保障员工的安全防护。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个人防护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8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9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安全检查制度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定期开展安全检查，发现问题及时整改。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加强对安全隐患的排查，做到消除安全隐患。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建立健全的安全检查档案，做好安全记录和跟踪。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2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事故报告流程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建立健全的事故报告流程，确保事故及时报告。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梳理事故原因，总结教训，提升安全管理水平。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加强事故预防工作，降低事故发生的概率。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5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员工责任意识培养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8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9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安全操作规范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遵守操作规程和流程，确保工作安全。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及时报告问题和隐患，做到问题及时解决。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严格执行安全操作规范，杜绝违章操作行为。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https://d.book118.com/616122015013010104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134</Paragraphs>
  <Slides>20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纺织行业安全生产规章制度培训</vt:lpstr>
      <vt:lpstr>目录</vt:lpstr>
      <vt:lpstr>第1章 纺织行业安全生产规章制度培训</vt:lpstr>
      <vt:lpstr> </vt:lpstr>
      <vt:lpstr>纺织行业安全生产的重要性</vt:lpstr>
      <vt:lpstr>纺织行业安全生产规章制度概述</vt:lpstr>
      <vt:lpstr>纺织行业安全生产规章制度培训的必要性</vt:lpstr>
      <vt:lpstr>纺织行业安全生产规章制度培训的重点</vt:lpstr>
      <vt:lpstr>第二章 纺织行业安全生产法律法规培训</vt:lpstr>
      <vt:lpstr> </vt:lpstr>
      <vt:lpstr>安全生产法律法规培训内容</vt:lpstr>
      <vt:lpstr>安全生产法律法规培训方法</vt:lpstr>
      <vt:lpstr>安全生产法律法规培训效果评估</vt:lpstr>
      <vt:lpstr>总结</vt:lpstr>
      <vt:lpstr>第3章 纺织行业危险源辨识与防范培训</vt:lpstr>
      <vt:lpstr> </vt:lpstr>
      <vt:lpstr>危险源辨识方法</vt:lpstr>
      <vt:lpstr>危险源防范措施</vt:lpstr>
      <vt:lpstr>员工责任意识培养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2024-09-29T15:15:57.124</cp:lastPrinted>
  <dcterms:created xsi:type="dcterms:W3CDTF">2024-09-29T07:15:57Z</dcterms:created>
  <dcterms:modified xsi:type="dcterms:W3CDTF">2024-09-29T07:15:59Z</dcterms:modified>
</cp:coreProperties>
</file>