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30E44-D41C-4B31-8642-9F3245365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2EF98-DC8A-4299-B962-8434D6FCC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68CF1-96F7-4E5E-85C5-4BE713124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9C15F-55DD-4930-B334-68DE98154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B6C9A6-D8B9-4360-886A-627403AA7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B870A-98A7-462D-990F-0766CE920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3DD726-3B71-4319-8BDD-9A8FEB11E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505AF-FCAB-4031-93C2-033E600F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9947C-4A0D-4A30-9F6F-5FDC7ABDF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7AB42-01AF-48BF-9A55-E37DB1469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493DA-D322-4B06-87C8-E1E29343A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230021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生产管理系统-ERP计划层次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生产计划层次划分及特点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各层次计划制定方法与技巧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案例分析：某企业ERP实施过程及效果评估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通过优化生产计划和资源配置，降低生产成本，提高生产效率。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加强供应链管理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实现供应链各环节的有效协同，提高供应链的响应速度和灵活性。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促进企业信息化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推动企业信息化建设，提高企业管理水平和竞争力。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计划层次概述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介绍ERP计划层次的概念、作用及其在生产管理系统中的地位。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未来展望与改进措施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展望ERP计划层次未来的发展趋势，提出针对性的改进措施和建议。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计划层次详细分析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深入分析ERP计划层次各个组成部分的功能、作用及其相互关系。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计划层次实施效果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评估ERP计划层次实施后的效果，包括生产效率提升、成本降低、供应链协同等方面。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17" r="2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ERP（Enterprise Resource Planning，企业资源计划）是一种集成化的管理信息系统，旨在通过统一的数据库和信息技术手段，实现企业内外部资源的优化配置和高效利用。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ERP系统经历了从物料需求计划（MRP）到制造资源计划（MRPII），再到企业资源计划（ERP）的演变过程，不断扩展了管理范围和深度，提高了企业的管理水平和竞争力。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ERP定义与发展历程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ERP系统的核心功能包括生产管理、销售管理、采购管理、库存管理、财务管理等，通过集成化的管理手段，实现企业内部各个业务环节的协同和高效运作。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ERP系统通常由多个模块组成，包括生产模块、销售模块、采购模块、库存模块、财务模块等，每个模块都具有特定的功能和作用，共同构成了完整的ERP系统。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核心功能与模块组成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ERP系统在企业运营中发挥着重要的作用，包括提高生产效率、降低运营成本、优化资源配置、加强内部控制等，有助于企业实现精细化管理、提升市场竞争力。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ERP系统，企业可以实现业务流程的优化和重组，提高管理水平和决策效率；同时，ERP系统还可以促进企业内外部信息的共享和协同，加强企业与供应商、客户等合作伙伴之间的沟通和合作，提升企业的整体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在企业运营中作用及价值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生产计划层次划分及特点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长期计划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计划周期：通常为数年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主要目标：制定企业战略发展方向，明确生产能力和设施规划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计划内容：包括产品线的选择、工厂布局、设备投资、技术研发等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特点：战略性、前瞻性、稳定性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8" r="9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计划周期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中期计划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一般为一年左右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涉及需求预测、销售计划、生产排程、物料需求计划等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衔接长期计划和短期计划，确保生产资源的合理配置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承上启下、可调整性、具体性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https://d.book118.com/616123002131010045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2024-09-14T08:03:05.986</cp:lastPrinted>
  <dcterms:created xsi:type="dcterms:W3CDTF">2024-09-14T00:03:06Z</dcterms:created>
  <dcterms:modified xsi:type="dcterms:W3CDTF">2024-09-14T00:03:08Z</dcterms:modified>
</cp:coreProperties>
</file>