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78C90-52EB-4621-8820-C7B381763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06EB-9973-4181-A582-0DD77DD0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5F3D6-C439-4CC4-A4AB-3A2ECBA3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EFE59-7CEC-4CD0-B5E6-CE258F3F8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527F7-926A-471A-A799-D86E834D0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E773F-DBDA-48C8-81A0-15F4C4BD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C548E-02D5-4C17-B822-CEF8817C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594B4-8E76-4235-B82E-BE2D4937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75F87-FB31-4C47-AB18-95ADF9991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495A6-3E08-49F9-88DC-13E75A88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231AC-136A-4096-BFB3-C20FDA07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3022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《压力的表现形式》ppt课件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压力对个体的影响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压力的应对方式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压力的来源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583" b="215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080" b="180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工作量过大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长时间高强度的工作，使员工感到压力倍增。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工作环境不佳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如噪音、过度拥挤或通风不良等环境因素，影响工作效率，增加压力。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工作与生活不平衡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长时间工作导致缺乏休息和娱乐，影响身心健康。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如夫妻关系紧张、亲子关系不和、家庭经济困难等。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如人际关系紧张、缺乏社交支持等。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如身体疾病、心理问题等，影响生活质量，增加心理压力。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如物价上涨、房价高企等，使生活成本增加。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社会竞争激烈，使个人感到压力倍增。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不同文化背景和生活方式之间的差异，可能导致适应不良和压力。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文化冲突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压力对个体的影响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017" b="130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315" r="153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当个体面临压力时，心脏会加速跳动以输送更多的氧气和营养物质到身体各部位。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压力会导致个体呼吸频率增加，以满足身体对氧气的需求。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在压力状态下，个体的血压可能会上升，增加心血管系统的负担。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压力可能导致胃部不适、腹泻、便秘等症状，影响消化系统的正常功能。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心跳加速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呼吸急促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血压升高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焦虑和紧张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心理反应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448" r="94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个体在面临压力时容易感到焦虑和紧张，影响情绪状态。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压力可能导致情绪不稳定，使个体容易发怒或情绪低落。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压力可能会分散个体的注意力，使其难以专注于任务。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长期处于压力状态下，个体可能出现记忆力下降的情况。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748" b="137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面对压力时，个体可能会选择逃避或退缩，避免面对问题。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逃避和退缩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为了应对压力，个体可能会过度工作，导致疲劳和身体透支。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过度工作和疲劳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压力可能导致个体通过暴饮暴食来释放情绪，影响身体健康。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暴饮暴食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长期处于压力状态下，个体可能出现睡眠质量差、失眠等问题。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压力的应对方式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https://d.book118.com/616123022212010044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2024-09-13T07:31:07.891</cp:lastPrinted>
  <dcterms:created xsi:type="dcterms:W3CDTF">2024-09-12T23:31:07Z</dcterms:created>
  <dcterms:modified xsi:type="dcterms:W3CDTF">2024-09-12T23:31:09Z</dcterms:modified>
</cp:coreProperties>
</file>